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4" r:id="rId6"/>
    <p:sldId id="257" r:id="rId7"/>
    <p:sldId id="295" r:id="rId8"/>
    <p:sldId id="296" r:id="rId9"/>
    <p:sldId id="297" r:id="rId10"/>
    <p:sldId id="298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300" r:id="rId30"/>
    <p:sldId id="301" r:id="rId31"/>
    <p:sldId id="303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280" r:id="rId45"/>
    <p:sldId id="281" r:id="rId46"/>
    <p:sldId id="282" r:id="rId47"/>
    <p:sldId id="283" r:id="rId48"/>
    <p:sldId id="284" r:id="rId49"/>
    <p:sldId id="285" r:id="rId50"/>
    <p:sldId id="287" r:id="rId51"/>
    <p:sldId id="286" r:id="rId52"/>
    <p:sldId id="288" r:id="rId53"/>
    <p:sldId id="289" r:id="rId54"/>
    <p:sldId id="291" r:id="rId55"/>
    <p:sldId id="292" r:id="rId56"/>
    <p:sldId id="29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12F5A-3336-4656-9678-50F5CE232925}" v="129" dt="2020-07-29T02:27:32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2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jiho" userId="6d99db0d-5b2b-45d6-8fdb-95897bec813b" providerId="ADAL" clId="{4CB12F5A-3336-4656-9678-50F5CE232925}"/>
    <pc:docChg chg="undo custSel addSld delSld modSld">
      <pc:chgData name="leejiho" userId="6d99db0d-5b2b-45d6-8fdb-95897bec813b" providerId="ADAL" clId="{4CB12F5A-3336-4656-9678-50F5CE232925}" dt="2020-07-29T02:28:11.127" v="1642" actId="20577"/>
      <pc:docMkLst>
        <pc:docMk/>
      </pc:docMkLst>
      <pc:sldChg chg="del">
        <pc:chgData name="leejiho" userId="6d99db0d-5b2b-45d6-8fdb-95897bec813b" providerId="ADAL" clId="{4CB12F5A-3336-4656-9678-50F5CE232925}" dt="2020-07-29T01:59:58.020" v="153" actId="47"/>
        <pc:sldMkLst>
          <pc:docMk/>
          <pc:sldMk cId="338960869" sldId="269"/>
        </pc:sldMkLst>
      </pc:sldChg>
      <pc:sldChg chg="del">
        <pc:chgData name="leejiho" userId="6d99db0d-5b2b-45d6-8fdb-95897bec813b" providerId="ADAL" clId="{4CB12F5A-3336-4656-9678-50F5CE232925}" dt="2020-07-29T01:59:58.020" v="153" actId="47"/>
        <pc:sldMkLst>
          <pc:docMk/>
          <pc:sldMk cId="83303546" sldId="271"/>
        </pc:sldMkLst>
      </pc:sldChg>
      <pc:sldChg chg="del">
        <pc:chgData name="leejiho" userId="6d99db0d-5b2b-45d6-8fdb-95897bec813b" providerId="ADAL" clId="{4CB12F5A-3336-4656-9678-50F5CE232925}" dt="2020-07-29T01:59:58.020" v="153" actId="47"/>
        <pc:sldMkLst>
          <pc:docMk/>
          <pc:sldMk cId="1620101824" sldId="272"/>
        </pc:sldMkLst>
      </pc:sldChg>
      <pc:sldChg chg="modSp new mod">
        <pc:chgData name="leejiho" userId="6d99db0d-5b2b-45d6-8fdb-95897bec813b" providerId="ADAL" clId="{4CB12F5A-3336-4656-9678-50F5CE232925}" dt="2020-07-29T01:59:51.006" v="152"/>
        <pc:sldMkLst>
          <pc:docMk/>
          <pc:sldMk cId="51625994" sldId="294"/>
        </pc:sldMkLst>
        <pc:spChg chg="mod">
          <ac:chgData name="leejiho" userId="6d99db0d-5b2b-45d6-8fdb-95897bec813b" providerId="ADAL" clId="{4CB12F5A-3336-4656-9678-50F5CE232925}" dt="2020-07-29T01:54:06.975" v="6"/>
          <ac:spMkLst>
            <pc:docMk/>
            <pc:sldMk cId="51625994" sldId="294"/>
            <ac:spMk id="2" creationId="{DEB5220B-384F-4CCB-B503-54F932A1ADB9}"/>
          </ac:spMkLst>
        </pc:spChg>
        <pc:spChg chg="mod">
          <ac:chgData name="leejiho" userId="6d99db0d-5b2b-45d6-8fdb-95897bec813b" providerId="ADAL" clId="{4CB12F5A-3336-4656-9678-50F5CE232925}" dt="2020-07-29T01:59:51.006" v="152"/>
          <ac:spMkLst>
            <pc:docMk/>
            <pc:sldMk cId="51625994" sldId="294"/>
            <ac:spMk id="3" creationId="{DE1C0A50-209D-4327-8884-A6AC61E5DB90}"/>
          </ac:spMkLst>
        </pc:spChg>
      </pc:sldChg>
      <pc:sldChg chg="modSp new mod">
        <pc:chgData name="leejiho" userId="6d99db0d-5b2b-45d6-8fdb-95897bec813b" providerId="ADAL" clId="{4CB12F5A-3336-4656-9678-50F5CE232925}" dt="2020-07-29T02:00:51.255" v="181" actId="5793"/>
        <pc:sldMkLst>
          <pc:docMk/>
          <pc:sldMk cId="698364910" sldId="295"/>
        </pc:sldMkLst>
        <pc:spChg chg="mod">
          <ac:chgData name="leejiho" userId="6d99db0d-5b2b-45d6-8fdb-95897bec813b" providerId="ADAL" clId="{4CB12F5A-3336-4656-9678-50F5CE232925}" dt="2020-07-29T02:00:47.944" v="179"/>
          <ac:spMkLst>
            <pc:docMk/>
            <pc:sldMk cId="698364910" sldId="295"/>
            <ac:spMk id="2" creationId="{F971EAC2-9654-42FE-8514-E6875D09CEC4}"/>
          </ac:spMkLst>
        </pc:spChg>
        <pc:spChg chg="mod">
          <ac:chgData name="leejiho" userId="6d99db0d-5b2b-45d6-8fdb-95897bec813b" providerId="ADAL" clId="{4CB12F5A-3336-4656-9678-50F5CE232925}" dt="2020-07-29T02:00:51.255" v="181" actId="5793"/>
          <ac:spMkLst>
            <pc:docMk/>
            <pc:sldMk cId="698364910" sldId="295"/>
            <ac:spMk id="3" creationId="{6E25ADCE-B23A-4A9C-8874-186CF3E83199}"/>
          </ac:spMkLst>
        </pc:spChg>
      </pc:sldChg>
      <pc:sldChg chg="addSp delSp modSp new mod">
        <pc:chgData name="leejiho" userId="6d99db0d-5b2b-45d6-8fdb-95897bec813b" providerId="ADAL" clId="{4CB12F5A-3336-4656-9678-50F5CE232925}" dt="2020-07-29T02:02:55.302" v="341" actId="404"/>
        <pc:sldMkLst>
          <pc:docMk/>
          <pc:sldMk cId="2218485857" sldId="296"/>
        </pc:sldMkLst>
        <pc:spChg chg="mod">
          <ac:chgData name="leejiho" userId="6d99db0d-5b2b-45d6-8fdb-95897bec813b" providerId="ADAL" clId="{4CB12F5A-3336-4656-9678-50F5CE232925}" dt="2020-07-29T02:01:34.109" v="204"/>
          <ac:spMkLst>
            <pc:docMk/>
            <pc:sldMk cId="2218485857" sldId="296"/>
            <ac:spMk id="2" creationId="{7663E480-C855-4839-8644-D8CE4BA30940}"/>
          </ac:spMkLst>
        </pc:spChg>
        <pc:spChg chg="add del mod">
          <ac:chgData name="leejiho" userId="6d99db0d-5b2b-45d6-8fdb-95897bec813b" providerId="ADAL" clId="{4CB12F5A-3336-4656-9678-50F5CE232925}" dt="2020-07-29T02:01:43.515" v="212"/>
          <ac:spMkLst>
            <pc:docMk/>
            <pc:sldMk cId="2218485857" sldId="296"/>
            <ac:spMk id="3" creationId="{2EB6ED0C-802D-4604-98DF-384DB658DE65}"/>
          </ac:spMkLst>
        </pc:spChg>
        <pc:spChg chg="add mod">
          <ac:chgData name="leejiho" userId="6d99db0d-5b2b-45d6-8fdb-95897bec813b" providerId="ADAL" clId="{4CB12F5A-3336-4656-9678-50F5CE232925}" dt="2020-07-29T02:02:55.302" v="341" actId="404"/>
          <ac:spMkLst>
            <pc:docMk/>
            <pc:sldMk cId="2218485857" sldId="296"/>
            <ac:spMk id="12" creationId="{70FADC71-4D85-461F-A05A-9D6AD04D549E}"/>
          </ac:spMkLst>
        </pc:spChg>
        <pc:picChg chg="add del mod">
          <ac:chgData name="leejiho" userId="6d99db0d-5b2b-45d6-8fdb-95897bec813b" providerId="ADAL" clId="{4CB12F5A-3336-4656-9678-50F5CE232925}" dt="2020-07-29T02:01:38.721" v="206"/>
          <ac:picMkLst>
            <pc:docMk/>
            <pc:sldMk cId="2218485857" sldId="296"/>
            <ac:picMk id="5" creationId="{CEC4CFB5-7322-497B-B063-7866F65253DE}"/>
          </ac:picMkLst>
        </pc:picChg>
        <pc:picChg chg="add del mod">
          <ac:chgData name="leejiho" userId="6d99db0d-5b2b-45d6-8fdb-95897bec813b" providerId="ADAL" clId="{4CB12F5A-3336-4656-9678-50F5CE232925}" dt="2020-07-29T02:01:41.567" v="209"/>
          <ac:picMkLst>
            <pc:docMk/>
            <pc:sldMk cId="2218485857" sldId="296"/>
            <ac:picMk id="7" creationId="{1C168726-3CF4-43EE-A0F5-69D4D39E1D4C}"/>
          </ac:picMkLst>
        </pc:picChg>
        <pc:picChg chg="add del mod">
          <ac:chgData name="leejiho" userId="6d99db0d-5b2b-45d6-8fdb-95897bec813b" providerId="ADAL" clId="{4CB12F5A-3336-4656-9678-50F5CE232925}" dt="2020-07-29T02:01:42.700" v="211"/>
          <ac:picMkLst>
            <pc:docMk/>
            <pc:sldMk cId="2218485857" sldId="296"/>
            <ac:picMk id="9" creationId="{B928D9B8-1440-4D0E-AFE5-6FD76EFBF16E}"/>
          </ac:picMkLst>
        </pc:picChg>
        <pc:picChg chg="add mod">
          <ac:chgData name="leejiho" userId="6d99db0d-5b2b-45d6-8fdb-95897bec813b" providerId="ADAL" clId="{4CB12F5A-3336-4656-9678-50F5CE232925}" dt="2020-07-29T02:01:49.414" v="217" actId="14100"/>
          <ac:picMkLst>
            <pc:docMk/>
            <pc:sldMk cId="2218485857" sldId="296"/>
            <ac:picMk id="11" creationId="{69C2E90F-1040-4C97-AFC2-F0A52C7C7338}"/>
          </ac:picMkLst>
        </pc:picChg>
      </pc:sldChg>
      <pc:sldChg chg="modSp add del mod">
        <pc:chgData name="leejiho" userId="6d99db0d-5b2b-45d6-8fdb-95897bec813b" providerId="ADAL" clId="{4CB12F5A-3336-4656-9678-50F5CE232925}" dt="2020-07-29T02:03:42.731" v="402" actId="20577"/>
        <pc:sldMkLst>
          <pc:docMk/>
          <pc:sldMk cId="860756547" sldId="297"/>
        </pc:sldMkLst>
        <pc:spChg chg="mod">
          <ac:chgData name="leejiho" userId="6d99db0d-5b2b-45d6-8fdb-95897bec813b" providerId="ADAL" clId="{4CB12F5A-3336-4656-9678-50F5CE232925}" dt="2020-07-29T02:03:42.731" v="402" actId="20577"/>
          <ac:spMkLst>
            <pc:docMk/>
            <pc:sldMk cId="860756547" sldId="297"/>
            <ac:spMk id="12" creationId="{70FADC71-4D85-461F-A05A-9D6AD04D549E}"/>
          </ac:spMkLst>
        </pc:spChg>
        <pc:picChg chg="mod">
          <ac:chgData name="leejiho" userId="6d99db0d-5b2b-45d6-8fdb-95897bec813b" providerId="ADAL" clId="{4CB12F5A-3336-4656-9678-50F5CE232925}" dt="2020-07-29T02:03:33.055" v="351" actId="1076"/>
          <ac:picMkLst>
            <pc:docMk/>
            <pc:sldMk cId="860756547" sldId="297"/>
            <ac:picMk id="11" creationId="{69C2E90F-1040-4C97-AFC2-F0A52C7C7338}"/>
          </ac:picMkLst>
        </pc:picChg>
      </pc:sldChg>
      <pc:sldChg chg="add del">
        <pc:chgData name="leejiho" userId="6d99db0d-5b2b-45d6-8fdb-95897bec813b" providerId="ADAL" clId="{4CB12F5A-3336-4656-9678-50F5CE232925}" dt="2020-07-29T02:02:31.182" v="338" actId="47"/>
        <pc:sldMkLst>
          <pc:docMk/>
          <pc:sldMk cId="1350737660" sldId="297"/>
        </pc:sldMkLst>
      </pc:sldChg>
      <pc:sldChg chg="new del">
        <pc:chgData name="leejiho" userId="6d99db0d-5b2b-45d6-8fdb-95897bec813b" providerId="ADAL" clId="{4CB12F5A-3336-4656-9678-50F5CE232925}" dt="2020-07-29T02:03:01.715" v="342" actId="47"/>
        <pc:sldMkLst>
          <pc:docMk/>
          <pc:sldMk cId="2305369533" sldId="297"/>
        </pc:sldMkLst>
      </pc:sldChg>
      <pc:sldChg chg="modSp add mod">
        <pc:chgData name="leejiho" userId="6d99db0d-5b2b-45d6-8fdb-95897bec813b" providerId="ADAL" clId="{4CB12F5A-3336-4656-9678-50F5CE232925}" dt="2020-07-29T02:04:33.939" v="516" actId="14100"/>
        <pc:sldMkLst>
          <pc:docMk/>
          <pc:sldMk cId="417796898" sldId="298"/>
        </pc:sldMkLst>
        <pc:spChg chg="mod">
          <ac:chgData name="leejiho" userId="6d99db0d-5b2b-45d6-8fdb-95897bec813b" providerId="ADAL" clId="{4CB12F5A-3336-4656-9678-50F5CE232925}" dt="2020-07-29T02:04:33.939" v="516" actId="14100"/>
          <ac:spMkLst>
            <pc:docMk/>
            <pc:sldMk cId="417796898" sldId="298"/>
            <ac:spMk id="12" creationId="{70FADC71-4D85-461F-A05A-9D6AD04D549E}"/>
          </ac:spMkLst>
        </pc:spChg>
        <pc:picChg chg="mod">
          <ac:chgData name="leejiho" userId="6d99db0d-5b2b-45d6-8fdb-95897bec813b" providerId="ADAL" clId="{4CB12F5A-3336-4656-9678-50F5CE232925}" dt="2020-07-29T02:04:09.024" v="406" actId="1076"/>
          <ac:picMkLst>
            <pc:docMk/>
            <pc:sldMk cId="417796898" sldId="298"/>
            <ac:picMk id="11" creationId="{69C2E90F-1040-4C97-AFC2-F0A52C7C7338}"/>
          </ac:picMkLst>
        </pc:picChg>
      </pc:sldChg>
      <pc:sldChg chg="addSp delSp modSp add mod">
        <pc:chgData name="leejiho" userId="6d99db0d-5b2b-45d6-8fdb-95897bec813b" providerId="ADAL" clId="{4CB12F5A-3336-4656-9678-50F5CE232925}" dt="2020-07-29T02:09:23.577" v="613" actId="20577"/>
        <pc:sldMkLst>
          <pc:docMk/>
          <pc:sldMk cId="3702318766" sldId="299"/>
        </pc:sldMkLst>
        <pc:spChg chg="mod">
          <ac:chgData name="leejiho" userId="6d99db0d-5b2b-45d6-8fdb-95897bec813b" providerId="ADAL" clId="{4CB12F5A-3336-4656-9678-50F5CE232925}" dt="2020-07-29T02:04:56.385" v="533"/>
          <ac:spMkLst>
            <pc:docMk/>
            <pc:sldMk cId="3702318766" sldId="299"/>
            <ac:spMk id="2" creationId="{7663E480-C855-4839-8644-D8CE4BA30940}"/>
          </ac:spMkLst>
        </pc:spChg>
        <pc:spChg chg="add del mod">
          <ac:chgData name="leejiho" userId="6d99db0d-5b2b-45d6-8fdb-95897bec813b" providerId="ADAL" clId="{4CB12F5A-3336-4656-9678-50F5CE232925}" dt="2020-07-29T02:09:01.511" v="538"/>
          <ac:spMkLst>
            <pc:docMk/>
            <pc:sldMk cId="3702318766" sldId="299"/>
            <ac:spMk id="4" creationId="{622CE70C-E13C-4AAA-9F82-7F160A123A72}"/>
          </ac:spMkLst>
        </pc:spChg>
        <pc:spChg chg="add mod">
          <ac:chgData name="leejiho" userId="6d99db0d-5b2b-45d6-8fdb-95897bec813b" providerId="ADAL" clId="{4CB12F5A-3336-4656-9678-50F5CE232925}" dt="2020-07-29T02:09:23.577" v="613" actId="20577"/>
          <ac:spMkLst>
            <pc:docMk/>
            <pc:sldMk cId="3702318766" sldId="299"/>
            <ac:spMk id="7" creationId="{E43866FA-7C61-4FA4-A830-B325A9BF66C1}"/>
          </ac:spMkLst>
        </pc:spChg>
        <pc:spChg chg="del">
          <ac:chgData name="leejiho" userId="6d99db0d-5b2b-45d6-8fdb-95897bec813b" providerId="ADAL" clId="{4CB12F5A-3336-4656-9678-50F5CE232925}" dt="2020-07-29T02:05:03.819" v="536" actId="478"/>
          <ac:spMkLst>
            <pc:docMk/>
            <pc:sldMk cId="3702318766" sldId="299"/>
            <ac:spMk id="12" creationId="{70FADC71-4D85-461F-A05A-9D6AD04D549E}"/>
          </ac:spMkLst>
        </pc:spChg>
        <pc:picChg chg="add mod">
          <ac:chgData name="leejiho" userId="6d99db0d-5b2b-45d6-8fdb-95897bec813b" providerId="ADAL" clId="{4CB12F5A-3336-4656-9678-50F5CE232925}" dt="2020-07-29T02:09:07.513" v="543" actId="14100"/>
          <ac:picMkLst>
            <pc:docMk/>
            <pc:sldMk cId="3702318766" sldId="299"/>
            <ac:picMk id="6" creationId="{2DEFACBC-91A7-4071-96D1-E30D92DB39D2}"/>
          </ac:picMkLst>
        </pc:picChg>
        <pc:picChg chg="del">
          <ac:chgData name="leejiho" userId="6d99db0d-5b2b-45d6-8fdb-95897bec813b" providerId="ADAL" clId="{4CB12F5A-3336-4656-9678-50F5CE232925}" dt="2020-07-29T02:04:59.382" v="534" actId="478"/>
          <ac:picMkLst>
            <pc:docMk/>
            <pc:sldMk cId="3702318766" sldId="299"/>
            <ac:picMk id="11" creationId="{69C2E90F-1040-4C97-AFC2-F0A52C7C7338}"/>
          </ac:picMkLst>
        </pc:picChg>
      </pc:sldChg>
      <pc:sldChg chg="addSp delSp modSp add mod">
        <pc:chgData name="leejiho" userId="6d99db0d-5b2b-45d6-8fdb-95897bec813b" providerId="ADAL" clId="{4CB12F5A-3336-4656-9678-50F5CE232925}" dt="2020-07-29T02:10:51.075" v="685" actId="20577"/>
        <pc:sldMkLst>
          <pc:docMk/>
          <pc:sldMk cId="2217037164" sldId="300"/>
        </pc:sldMkLst>
        <pc:spChg chg="add del mod">
          <ac:chgData name="leejiho" userId="6d99db0d-5b2b-45d6-8fdb-95897bec813b" providerId="ADAL" clId="{4CB12F5A-3336-4656-9678-50F5CE232925}" dt="2020-07-29T02:10:26.770" v="616"/>
          <ac:spMkLst>
            <pc:docMk/>
            <pc:sldMk cId="2217037164" sldId="300"/>
            <ac:spMk id="4" creationId="{25161C9C-CA89-46B6-A970-D6E173AE216E}"/>
          </ac:spMkLst>
        </pc:spChg>
        <pc:spChg chg="mod">
          <ac:chgData name="leejiho" userId="6d99db0d-5b2b-45d6-8fdb-95897bec813b" providerId="ADAL" clId="{4CB12F5A-3336-4656-9678-50F5CE232925}" dt="2020-07-29T02:10:51.075" v="685" actId="20577"/>
          <ac:spMkLst>
            <pc:docMk/>
            <pc:sldMk cId="2217037164" sldId="300"/>
            <ac:spMk id="7" creationId="{E43866FA-7C61-4FA4-A830-B325A9BF66C1}"/>
          </ac:spMkLst>
        </pc:spChg>
        <pc:picChg chg="del">
          <ac:chgData name="leejiho" userId="6d99db0d-5b2b-45d6-8fdb-95897bec813b" providerId="ADAL" clId="{4CB12F5A-3336-4656-9678-50F5CE232925}" dt="2020-07-29T02:10:23.354" v="615" actId="478"/>
          <ac:picMkLst>
            <pc:docMk/>
            <pc:sldMk cId="2217037164" sldId="300"/>
            <ac:picMk id="6" creationId="{2DEFACBC-91A7-4071-96D1-E30D92DB39D2}"/>
          </ac:picMkLst>
        </pc:picChg>
        <pc:picChg chg="add mod">
          <ac:chgData name="leejiho" userId="6d99db0d-5b2b-45d6-8fdb-95897bec813b" providerId="ADAL" clId="{4CB12F5A-3336-4656-9678-50F5CE232925}" dt="2020-07-29T02:10:33.136" v="621" actId="1076"/>
          <ac:picMkLst>
            <pc:docMk/>
            <pc:sldMk cId="2217037164" sldId="300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1:52.025" v="794" actId="20577"/>
        <pc:sldMkLst>
          <pc:docMk/>
          <pc:sldMk cId="12453194" sldId="301"/>
        </pc:sldMkLst>
        <pc:spChg chg="mod">
          <ac:chgData name="leejiho" userId="6d99db0d-5b2b-45d6-8fdb-95897bec813b" providerId="ADAL" clId="{4CB12F5A-3336-4656-9678-50F5CE232925}" dt="2020-07-29T02:11:52.025" v="794" actId="20577"/>
          <ac:spMkLst>
            <pc:docMk/>
            <pc:sldMk cId="12453194" sldId="301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1:02.434" v="688" actId="1076"/>
          <ac:picMkLst>
            <pc:docMk/>
            <pc:sldMk cId="12453194" sldId="301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2:25.085" v="806" actId="20577"/>
        <pc:sldMkLst>
          <pc:docMk/>
          <pc:sldMk cId="678311619" sldId="302"/>
        </pc:sldMkLst>
        <pc:spChg chg="mod">
          <ac:chgData name="leejiho" userId="6d99db0d-5b2b-45d6-8fdb-95897bec813b" providerId="ADAL" clId="{4CB12F5A-3336-4656-9678-50F5CE232925}" dt="2020-07-29T02:12:25.085" v="806" actId="20577"/>
          <ac:spMkLst>
            <pc:docMk/>
            <pc:sldMk cId="678311619" sldId="302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2:06.414" v="799" actId="14826"/>
          <ac:picMkLst>
            <pc:docMk/>
            <pc:sldMk cId="678311619" sldId="302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1:58.689" v="798" actId="14826"/>
        <pc:sldMkLst>
          <pc:docMk/>
          <pc:sldMk cId="2649611379" sldId="303"/>
        </pc:sldMkLst>
        <pc:spChg chg="mod">
          <ac:chgData name="leejiho" userId="6d99db0d-5b2b-45d6-8fdb-95897bec813b" providerId="ADAL" clId="{4CB12F5A-3336-4656-9678-50F5CE232925}" dt="2020-07-29T02:11:55.154" v="797" actId="20577"/>
          <ac:spMkLst>
            <pc:docMk/>
            <pc:sldMk cId="2649611379" sldId="303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1:58.689" v="798" actId="14826"/>
          <ac:picMkLst>
            <pc:docMk/>
            <pc:sldMk cId="2649611379" sldId="303"/>
            <ac:picMk id="8" creationId="{91BDF583-07EE-4114-8EB1-BCE82A841063}"/>
          </ac:picMkLst>
        </pc:picChg>
      </pc:sldChg>
      <pc:sldChg chg="modSp add del mod">
        <pc:chgData name="leejiho" userId="6d99db0d-5b2b-45d6-8fdb-95897bec813b" providerId="ADAL" clId="{4CB12F5A-3336-4656-9678-50F5CE232925}" dt="2020-07-29T02:14:35.474" v="1069" actId="47"/>
        <pc:sldMkLst>
          <pc:docMk/>
          <pc:sldMk cId="106479769" sldId="304"/>
        </pc:sldMkLst>
        <pc:spChg chg="mod">
          <ac:chgData name="leejiho" userId="6d99db0d-5b2b-45d6-8fdb-95897bec813b" providerId="ADAL" clId="{4CB12F5A-3336-4656-9678-50F5CE232925}" dt="2020-07-29T02:12:43.934" v="832"/>
          <ac:spMkLst>
            <pc:docMk/>
            <pc:sldMk cId="106479769" sldId="304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13:17.827" v="1010" actId="20577"/>
          <ac:spMkLst>
            <pc:docMk/>
            <pc:sldMk cId="106479769" sldId="304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2:47.009" v="833" actId="14826"/>
          <ac:picMkLst>
            <pc:docMk/>
            <pc:sldMk cId="106479769" sldId="304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4:37.934" v="1070" actId="1076"/>
        <pc:sldMkLst>
          <pc:docMk/>
          <pc:sldMk cId="1380254796" sldId="305"/>
        </pc:sldMkLst>
        <pc:spChg chg="mod">
          <ac:chgData name="leejiho" userId="6d99db0d-5b2b-45d6-8fdb-95897bec813b" providerId="ADAL" clId="{4CB12F5A-3336-4656-9678-50F5CE232925}" dt="2020-07-29T02:14:06.329" v="1045" actId="20577"/>
          <ac:spMkLst>
            <pc:docMk/>
            <pc:sldMk cId="1380254796" sldId="305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4:37.934" v="1070" actId="1076"/>
          <ac:picMkLst>
            <pc:docMk/>
            <pc:sldMk cId="1380254796" sldId="305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5:22.641" v="1129" actId="20577"/>
        <pc:sldMkLst>
          <pc:docMk/>
          <pc:sldMk cId="648434222" sldId="306"/>
        </pc:sldMkLst>
        <pc:spChg chg="mod">
          <ac:chgData name="leejiho" userId="6d99db0d-5b2b-45d6-8fdb-95897bec813b" providerId="ADAL" clId="{4CB12F5A-3336-4656-9678-50F5CE232925}" dt="2020-07-29T02:14:32.243" v="1068"/>
          <ac:spMkLst>
            <pc:docMk/>
            <pc:sldMk cId="648434222" sldId="306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15:22.641" v="1129" actId="20577"/>
          <ac:spMkLst>
            <pc:docMk/>
            <pc:sldMk cId="648434222" sldId="306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5:14.147" v="1076" actId="1076"/>
          <ac:picMkLst>
            <pc:docMk/>
            <pc:sldMk cId="648434222" sldId="306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6:28.945" v="1254" actId="20577"/>
        <pc:sldMkLst>
          <pc:docMk/>
          <pc:sldMk cId="256100968" sldId="307"/>
        </pc:sldMkLst>
        <pc:spChg chg="mod">
          <ac:chgData name="leejiho" userId="6d99db0d-5b2b-45d6-8fdb-95897bec813b" providerId="ADAL" clId="{4CB12F5A-3336-4656-9678-50F5CE232925}" dt="2020-07-29T02:16:28.945" v="1254" actId="20577"/>
          <ac:spMkLst>
            <pc:docMk/>
            <pc:sldMk cId="256100968" sldId="307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5:36.080" v="1133" actId="14826"/>
          <ac:picMkLst>
            <pc:docMk/>
            <pc:sldMk cId="256100968" sldId="307"/>
            <ac:picMk id="8" creationId="{91BDF583-07EE-4114-8EB1-BCE82A841063}"/>
          </ac:picMkLst>
        </pc:picChg>
      </pc:sldChg>
      <pc:sldChg chg="new del">
        <pc:chgData name="leejiho" userId="6d99db0d-5b2b-45d6-8fdb-95897bec813b" providerId="ADAL" clId="{4CB12F5A-3336-4656-9678-50F5CE232925}" dt="2020-07-29T02:15:28.103" v="1131" actId="47"/>
        <pc:sldMkLst>
          <pc:docMk/>
          <pc:sldMk cId="3420969207" sldId="307"/>
        </pc:sldMkLst>
      </pc:sldChg>
      <pc:sldChg chg="modSp add mod">
        <pc:chgData name="leejiho" userId="6d99db0d-5b2b-45d6-8fdb-95897bec813b" providerId="ADAL" clId="{4CB12F5A-3336-4656-9678-50F5CE232925}" dt="2020-07-29T02:17:49.410" v="1344" actId="20577"/>
        <pc:sldMkLst>
          <pc:docMk/>
          <pc:sldMk cId="3370223921" sldId="308"/>
        </pc:sldMkLst>
        <pc:spChg chg="mod">
          <ac:chgData name="leejiho" userId="6d99db0d-5b2b-45d6-8fdb-95897bec813b" providerId="ADAL" clId="{4CB12F5A-3336-4656-9678-50F5CE232925}" dt="2020-07-29T02:17:35.255" v="1301"/>
          <ac:spMkLst>
            <pc:docMk/>
            <pc:sldMk cId="3370223921" sldId="308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17:49.410" v="1344" actId="20577"/>
          <ac:spMkLst>
            <pc:docMk/>
            <pc:sldMk cId="3370223921" sldId="308"/>
            <ac:spMk id="7" creationId="{E43866FA-7C61-4FA4-A830-B325A9BF66C1}"/>
          </ac:spMkLst>
        </pc:spChg>
        <pc:picChg chg="mod">
          <ac:chgData name="leejiho" userId="6d99db0d-5b2b-45d6-8fdb-95897bec813b" providerId="ADAL" clId="{4CB12F5A-3336-4656-9678-50F5CE232925}" dt="2020-07-29T02:17:36.792" v="1302" actId="1076"/>
          <ac:picMkLst>
            <pc:docMk/>
            <pc:sldMk cId="3370223921" sldId="308"/>
            <ac:picMk id="8" creationId="{91BDF583-07EE-4114-8EB1-BCE82A841063}"/>
          </ac:picMkLst>
        </pc:picChg>
      </pc:sldChg>
      <pc:sldChg chg="modSp add mod">
        <pc:chgData name="leejiho" userId="6d99db0d-5b2b-45d6-8fdb-95897bec813b" providerId="ADAL" clId="{4CB12F5A-3336-4656-9678-50F5CE232925}" dt="2020-07-29T02:19:08.017" v="1406" actId="20577"/>
        <pc:sldMkLst>
          <pc:docMk/>
          <pc:sldMk cId="2847766947" sldId="309"/>
        </pc:sldMkLst>
        <pc:spChg chg="mod">
          <ac:chgData name="leejiho" userId="6d99db0d-5b2b-45d6-8fdb-95897bec813b" providerId="ADAL" clId="{4CB12F5A-3336-4656-9678-50F5CE232925}" dt="2020-07-29T02:19:08.017" v="1406" actId="20577"/>
          <ac:spMkLst>
            <pc:docMk/>
            <pc:sldMk cId="2847766947" sldId="309"/>
            <ac:spMk id="2" creationId="{7663E480-C855-4839-8644-D8CE4BA30940}"/>
          </ac:spMkLst>
        </pc:spChg>
        <pc:picChg chg="mod">
          <ac:chgData name="leejiho" userId="6d99db0d-5b2b-45d6-8fdb-95897bec813b" providerId="ADAL" clId="{4CB12F5A-3336-4656-9678-50F5CE232925}" dt="2020-07-29T02:18:37.682" v="1348" actId="14100"/>
          <ac:picMkLst>
            <pc:docMk/>
            <pc:sldMk cId="2847766947" sldId="309"/>
            <ac:picMk id="8" creationId="{91BDF583-07EE-4114-8EB1-BCE82A841063}"/>
          </ac:picMkLst>
        </pc:picChg>
      </pc:sldChg>
      <pc:sldChg chg="addSp delSp modSp add mod">
        <pc:chgData name="leejiho" userId="6d99db0d-5b2b-45d6-8fdb-95897bec813b" providerId="ADAL" clId="{4CB12F5A-3336-4656-9678-50F5CE232925}" dt="2020-07-29T02:22:14.887" v="1447" actId="20577"/>
        <pc:sldMkLst>
          <pc:docMk/>
          <pc:sldMk cId="3268990587" sldId="310"/>
        </pc:sldMkLst>
        <pc:spChg chg="mod">
          <ac:chgData name="leejiho" userId="6d99db0d-5b2b-45d6-8fdb-95897bec813b" providerId="ADAL" clId="{4CB12F5A-3336-4656-9678-50F5CE232925}" dt="2020-07-29T02:22:14.887" v="1447" actId="20577"/>
          <ac:spMkLst>
            <pc:docMk/>
            <pc:sldMk cId="3268990587" sldId="310"/>
            <ac:spMk id="2" creationId="{7663E480-C855-4839-8644-D8CE4BA30940}"/>
          </ac:spMkLst>
        </pc:spChg>
        <pc:spChg chg="add del mod">
          <ac:chgData name="leejiho" userId="6d99db0d-5b2b-45d6-8fdb-95897bec813b" providerId="ADAL" clId="{4CB12F5A-3336-4656-9678-50F5CE232925}" dt="2020-07-29T02:20:48.686" v="1412" actId="478"/>
          <ac:spMkLst>
            <pc:docMk/>
            <pc:sldMk cId="3268990587" sldId="310"/>
            <ac:spMk id="6" creationId="{B65EE444-914A-4E4E-B680-6DF71B1C3B2C}"/>
          </ac:spMkLst>
        </pc:spChg>
        <pc:picChg chg="add del mod">
          <ac:chgData name="leejiho" userId="6d99db0d-5b2b-45d6-8fdb-95897bec813b" providerId="ADAL" clId="{4CB12F5A-3336-4656-9678-50F5CE232925}" dt="2020-07-29T02:21:42.883" v="1417" actId="478"/>
          <ac:picMkLst>
            <pc:docMk/>
            <pc:sldMk cId="3268990587" sldId="310"/>
            <ac:picMk id="4" creationId="{F6F9736F-BCE9-4AFF-8D86-B7483ED0180F}"/>
          </ac:picMkLst>
        </pc:picChg>
        <pc:picChg chg="add del mod">
          <ac:chgData name="leejiho" userId="6d99db0d-5b2b-45d6-8fdb-95897bec813b" providerId="ADAL" clId="{4CB12F5A-3336-4656-9678-50F5CE232925}" dt="2020-07-29T02:21:55.184" v="1423" actId="1076"/>
          <ac:picMkLst>
            <pc:docMk/>
            <pc:sldMk cId="3268990587" sldId="310"/>
            <ac:picMk id="8" creationId="{91BDF583-07EE-4114-8EB1-BCE82A841063}"/>
          </ac:picMkLst>
        </pc:picChg>
      </pc:sldChg>
      <pc:sldChg chg="addSp delSp modSp add mod">
        <pc:chgData name="leejiho" userId="6d99db0d-5b2b-45d6-8fdb-95897bec813b" providerId="ADAL" clId="{4CB12F5A-3336-4656-9678-50F5CE232925}" dt="2020-07-29T02:23:12.281" v="1480" actId="1076"/>
        <pc:sldMkLst>
          <pc:docMk/>
          <pc:sldMk cId="2165581935" sldId="311"/>
        </pc:sldMkLst>
        <pc:spChg chg="mod">
          <ac:chgData name="leejiho" userId="6d99db0d-5b2b-45d6-8fdb-95897bec813b" providerId="ADAL" clId="{4CB12F5A-3336-4656-9678-50F5CE232925}" dt="2020-07-29T02:22:57.419" v="1475" actId="20577"/>
          <ac:spMkLst>
            <pc:docMk/>
            <pc:sldMk cId="2165581935" sldId="311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23:12.281" v="1480" actId="1076"/>
          <ac:spMkLst>
            <pc:docMk/>
            <pc:sldMk cId="2165581935" sldId="311"/>
            <ac:spMk id="7" creationId="{E43866FA-7C61-4FA4-A830-B325A9BF66C1}"/>
          </ac:spMkLst>
        </pc:spChg>
        <pc:spChg chg="add del mod">
          <ac:chgData name="leejiho" userId="6d99db0d-5b2b-45d6-8fdb-95897bec813b" providerId="ADAL" clId="{4CB12F5A-3336-4656-9678-50F5CE232925}" dt="2020-07-29T02:22:46.771" v="1459" actId="478"/>
          <ac:spMkLst>
            <pc:docMk/>
            <pc:sldMk cId="2165581935" sldId="311"/>
            <ac:spMk id="10" creationId="{798C4D52-C2E1-4053-AB2E-A6552E35F339}"/>
          </ac:spMkLst>
        </pc:spChg>
        <pc:picChg chg="add del mod">
          <ac:chgData name="leejiho" userId="6d99db0d-5b2b-45d6-8fdb-95897bec813b" providerId="ADAL" clId="{4CB12F5A-3336-4656-9678-50F5CE232925}" dt="2020-07-29T02:22:40.634" v="1455" actId="478"/>
          <ac:picMkLst>
            <pc:docMk/>
            <pc:sldMk cId="2165581935" sldId="311"/>
            <ac:picMk id="4" creationId="{C3EF3A7E-2867-477A-886F-8C656A7A5DE6}"/>
          </ac:picMkLst>
        </pc:picChg>
        <pc:picChg chg="add mod">
          <ac:chgData name="leejiho" userId="6d99db0d-5b2b-45d6-8fdb-95897bec813b" providerId="ADAL" clId="{4CB12F5A-3336-4656-9678-50F5CE232925}" dt="2020-07-29T02:23:06.391" v="1479" actId="1076"/>
          <ac:picMkLst>
            <pc:docMk/>
            <pc:sldMk cId="2165581935" sldId="311"/>
            <ac:picMk id="6" creationId="{E7B9D368-B58C-4024-B3BA-460D4ACC892B}"/>
          </ac:picMkLst>
        </pc:picChg>
        <pc:picChg chg="del">
          <ac:chgData name="leejiho" userId="6d99db0d-5b2b-45d6-8fdb-95897bec813b" providerId="ADAL" clId="{4CB12F5A-3336-4656-9678-50F5CE232925}" dt="2020-07-29T02:22:42.292" v="1456" actId="478"/>
          <ac:picMkLst>
            <pc:docMk/>
            <pc:sldMk cId="2165581935" sldId="311"/>
            <ac:picMk id="8" creationId="{91BDF583-07EE-4114-8EB1-BCE82A841063}"/>
          </ac:picMkLst>
        </pc:picChg>
      </pc:sldChg>
      <pc:sldChg chg="addSp delSp modSp add mod">
        <pc:chgData name="leejiho" userId="6d99db0d-5b2b-45d6-8fdb-95897bec813b" providerId="ADAL" clId="{4CB12F5A-3336-4656-9678-50F5CE232925}" dt="2020-07-29T02:26:07.921" v="1564" actId="478"/>
        <pc:sldMkLst>
          <pc:docMk/>
          <pc:sldMk cId="163382244" sldId="312"/>
        </pc:sldMkLst>
        <pc:spChg chg="mod">
          <ac:chgData name="leejiho" userId="6d99db0d-5b2b-45d6-8fdb-95897bec813b" providerId="ADAL" clId="{4CB12F5A-3336-4656-9678-50F5CE232925}" dt="2020-07-29T02:23:59.891" v="1510" actId="20577"/>
          <ac:spMkLst>
            <pc:docMk/>
            <pc:sldMk cId="163382244" sldId="312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24:12.620" v="1520" actId="1076"/>
          <ac:spMkLst>
            <pc:docMk/>
            <pc:sldMk cId="163382244" sldId="312"/>
            <ac:spMk id="7" creationId="{E43866FA-7C61-4FA4-A830-B325A9BF66C1}"/>
          </ac:spMkLst>
        </pc:spChg>
        <pc:picChg chg="add del mod">
          <ac:chgData name="leejiho" userId="6d99db0d-5b2b-45d6-8fdb-95897bec813b" providerId="ADAL" clId="{4CB12F5A-3336-4656-9678-50F5CE232925}" dt="2020-07-29T02:23:34.200" v="1483" actId="478"/>
          <ac:picMkLst>
            <pc:docMk/>
            <pc:sldMk cId="163382244" sldId="312"/>
            <ac:picMk id="4" creationId="{3BA0BC19-D438-463B-B7F6-8EBBBDC0AEF4}"/>
          </ac:picMkLst>
        </pc:picChg>
        <pc:picChg chg="del">
          <ac:chgData name="leejiho" userId="6d99db0d-5b2b-45d6-8fdb-95897bec813b" providerId="ADAL" clId="{4CB12F5A-3336-4656-9678-50F5CE232925}" dt="2020-07-29T02:24:01.299" v="1511" actId="478"/>
          <ac:picMkLst>
            <pc:docMk/>
            <pc:sldMk cId="163382244" sldId="312"/>
            <ac:picMk id="6" creationId="{E7B9D368-B58C-4024-B3BA-460D4ACC892B}"/>
          </ac:picMkLst>
        </pc:picChg>
        <pc:picChg chg="add del mod">
          <ac:chgData name="leejiho" userId="6d99db0d-5b2b-45d6-8fdb-95897bec813b" providerId="ADAL" clId="{4CB12F5A-3336-4656-9678-50F5CE232925}" dt="2020-07-29T02:23:36.880" v="1487" actId="478"/>
          <ac:picMkLst>
            <pc:docMk/>
            <pc:sldMk cId="163382244" sldId="312"/>
            <ac:picMk id="8" creationId="{1D73FD8E-3DBD-4507-BFE1-19AD4D43D6E5}"/>
          </ac:picMkLst>
        </pc:picChg>
        <pc:picChg chg="add del mod">
          <ac:chgData name="leejiho" userId="6d99db0d-5b2b-45d6-8fdb-95897bec813b" providerId="ADAL" clId="{4CB12F5A-3336-4656-9678-50F5CE232925}" dt="2020-07-29T02:23:40.272" v="1489" actId="478"/>
          <ac:picMkLst>
            <pc:docMk/>
            <pc:sldMk cId="163382244" sldId="312"/>
            <ac:picMk id="10" creationId="{6B7AA61C-DE7A-444E-913D-3D69E24D78C5}"/>
          </ac:picMkLst>
        </pc:picChg>
        <pc:picChg chg="add del mod">
          <ac:chgData name="leejiho" userId="6d99db0d-5b2b-45d6-8fdb-95897bec813b" providerId="ADAL" clId="{4CB12F5A-3336-4656-9678-50F5CE232925}" dt="2020-07-29T02:23:42.512" v="1491" actId="478"/>
          <ac:picMkLst>
            <pc:docMk/>
            <pc:sldMk cId="163382244" sldId="312"/>
            <ac:picMk id="12" creationId="{F4A45B5D-B16F-4197-9E60-477D97624277}"/>
          </ac:picMkLst>
        </pc:picChg>
        <pc:picChg chg="add mod">
          <ac:chgData name="leejiho" userId="6d99db0d-5b2b-45d6-8fdb-95897bec813b" providerId="ADAL" clId="{4CB12F5A-3336-4656-9678-50F5CE232925}" dt="2020-07-29T02:25:07.043" v="1535" actId="14826"/>
          <ac:picMkLst>
            <pc:docMk/>
            <pc:sldMk cId="163382244" sldId="312"/>
            <ac:picMk id="14" creationId="{69CBCA56-6DC4-4EBE-8A0E-F4144FE8D26F}"/>
          </ac:picMkLst>
        </pc:picChg>
        <pc:picChg chg="add del mod">
          <ac:chgData name="leejiho" userId="6d99db0d-5b2b-45d6-8fdb-95897bec813b" providerId="ADAL" clId="{4CB12F5A-3336-4656-9678-50F5CE232925}" dt="2020-07-29T02:25:21.508" v="1539" actId="478"/>
          <ac:picMkLst>
            <pc:docMk/>
            <pc:sldMk cId="163382244" sldId="312"/>
            <ac:picMk id="16" creationId="{C41064D0-BF1E-4F4A-A61B-75431D35256C}"/>
          </ac:picMkLst>
        </pc:picChg>
        <pc:picChg chg="add del mod">
          <ac:chgData name="leejiho" userId="6d99db0d-5b2b-45d6-8fdb-95897bec813b" providerId="ADAL" clId="{4CB12F5A-3336-4656-9678-50F5CE232925}" dt="2020-07-29T02:25:24.540" v="1543" actId="478"/>
          <ac:picMkLst>
            <pc:docMk/>
            <pc:sldMk cId="163382244" sldId="312"/>
            <ac:picMk id="18" creationId="{4825478A-60FC-4572-AD95-B5F3E420D3A3}"/>
          </ac:picMkLst>
        </pc:picChg>
        <pc:picChg chg="add del mod">
          <ac:chgData name="leejiho" userId="6d99db0d-5b2b-45d6-8fdb-95897bec813b" providerId="ADAL" clId="{4CB12F5A-3336-4656-9678-50F5CE232925}" dt="2020-07-29T02:25:26.621" v="1545" actId="478"/>
          <ac:picMkLst>
            <pc:docMk/>
            <pc:sldMk cId="163382244" sldId="312"/>
            <ac:picMk id="20" creationId="{CF75B91A-BDF8-4531-8B77-325922690569}"/>
          </ac:picMkLst>
        </pc:picChg>
        <pc:picChg chg="add del mod">
          <ac:chgData name="leejiho" userId="6d99db0d-5b2b-45d6-8fdb-95897bec813b" providerId="ADAL" clId="{4CB12F5A-3336-4656-9678-50F5CE232925}" dt="2020-07-29T02:25:29.196" v="1547" actId="478"/>
          <ac:picMkLst>
            <pc:docMk/>
            <pc:sldMk cId="163382244" sldId="312"/>
            <ac:picMk id="22" creationId="{D155F2FF-8316-40EE-A38E-985255DBF9D4}"/>
          </ac:picMkLst>
        </pc:picChg>
        <pc:picChg chg="add del mod">
          <ac:chgData name="leejiho" userId="6d99db0d-5b2b-45d6-8fdb-95897bec813b" providerId="ADAL" clId="{4CB12F5A-3336-4656-9678-50F5CE232925}" dt="2020-07-29T02:25:37.638" v="1551" actId="478"/>
          <ac:picMkLst>
            <pc:docMk/>
            <pc:sldMk cId="163382244" sldId="312"/>
            <ac:picMk id="24" creationId="{DFFC0051-6BB2-430D-AF7B-EE0F816F7C6C}"/>
          </ac:picMkLst>
        </pc:picChg>
        <pc:picChg chg="add del mod">
          <ac:chgData name="leejiho" userId="6d99db0d-5b2b-45d6-8fdb-95897bec813b" providerId="ADAL" clId="{4CB12F5A-3336-4656-9678-50F5CE232925}" dt="2020-07-29T02:25:41.686" v="1553" actId="478"/>
          <ac:picMkLst>
            <pc:docMk/>
            <pc:sldMk cId="163382244" sldId="312"/>
            <ac:picMk id="26" creationId="{FAD7C954-E1A1-48CD-BE1F-D220B9CD2CAC}"/>
          </ac:picMkLst>
        </pc:picChg>
        <pc:picChg chg="add del mod">
          <ac:chgData name="leejiho" userId="6d99db0d-5b2b-45d6-8fdb-95897bec813b" providerId="ADAL" clId="{4CB12F5A-3336-4656-9678-50F5CE232925}" dt="2020-07-29T02:25:43.334" v="1555" actId="478"/>
          <ac:picMkLst>
            <pc:docMk/>
            <pc:sldMk cId="163382244" sldId="312"/>
            <ac:picMk id="28" creationId="{8C41D105-DCF0-442E-BA1A-F87D68D3BAA0}"/>
          </ac:picMkLst>
        </pc:picChg>
        <pc:picChg chg="add del mod">
          <ac:chgData name="leejiho" userId="6d99db0d-5b2b-45d6-8fdb-95897bec813b" providerId="ADAL" clId="{4CB12F5A-3336-4656-9678-50F5CE232925}" dt="2020-07-29T02:25:50.167" v="1559" actId="478"/>
          <ac:picMkLst>
            <pc:docMk/>
            <pc:sldMk cId="163382244" sldId="312"/>
            <ac:picMk id="30" creationId="{9450B315-1BFA-4C19-8F8D-0AC9084944DC}"/>
          </ac:picMkLst>
        </pc:picChg>
        <pc:picChg chg="add del mod">
          <ac:chgData name="leejiho" userId="6d99db0d-5b2b-45d6-8fdb-95897bec813b" providerId="ADAL" clId="{4CB12F5A-3336-4656-9678-50F5CE232925}" dt="2020-07-29T02:26:07.921" v="1564" actId="478"/>
          <ac:picMkLst>
            <pc:docMk/>
            <pc:sldMk cId="163382244" sldId="312"/>
            <ac:picMk id="32" creationId="{96FBAC6D-F238-4D5E-BCBC-BEA32FB4FE08}"/>
          </ac:picMkLst>
        </pc:picChg>
      </pc:sldChg>
      <pc:sldChg chg="modSp add mod">
        <pc:chgData name="leejiho" userId="6d99db0d-5b2b-45d6-8fdb-95897bec813b" providerId="ADAL" clId="{4CB12F5A-3336-4656-9678-50F5CE232925}" dt="2020-07-29T02:26:13.086" v="1565" actId="14826"/>
        <pc:sldMkLst>
          <pc:docMk/>
          <pc:sldMk cId="598720968" sldId="313"/>
        </pc:sldMkLst>
        <pc:spChg chg="mod">
          <ac:chgData name="leejiho" userId="6d99db0d-5b2b-45d6-8fdb-95897bec813b" providerId="ADAL" clId="{4CB12F5A-3336-4656-9678-50F5CE232925}" dt="2020-07-29T02:24:21.213" v="1527" actId="20577"/>
          <ac:spMkLst>
            <pc:docMk/>
            <pc:sldMk cId="598720968" sldId="313"/>
            <ac:spMk id="2" creationId="{7663E480-C855-4839-8644-D8CE4BA30940}"/>
          </ac:spMkLst>
        </pc:spChg>
        <pc:picChg chg="mod">
          <ac:chgData name="leejiho" userId="6d99db0d-5b2b-45d6-8fdb-95897bec813b" providerId="ADAL" clId="{4CB12F5A-3336-4656-9678-50F5CE232925}" dt="2020-07-29T02:26:13.086" v="1565" actId="14826"/>
          <ac:picMkLst>
            <pc:docMk/>
            <pc:sldMk cId="598720968" sldId="313"/>
            <ac:picMk id="14" creationId="{69CBCA56-6DC4-4EBE-8A0E-F4144FE8D26F}"/>
          </ac:picMkLst>
        </pc:picChg>
      </pc:sldChg>
      <pc:sldChg chg="delSp modSp add mod">
        <pc:chgData name="leejiho" userId="6d99db0d-5b2b-45d6-8fdb-95897bec813b" providerId="ADAL" clId="{4CB12F5A-3336-4656-9678-50F5CE232925}" dt="2020-07-29T02:27:59.005" v="1620" actId="20577"/>
        <pc:sldMkLst>
          <pc:docMk/>
          <pc:sldMk cId="949764410" sldId="314"/>
        </pc:sldMkLst>
        <pc:spChg chg="mod">
          <ac:chgData name="leejiho" userId="6d99db0d-5b2b-45d6-8fdb-95897bec813b" providerId="ADAL" clId="{4CB12F5A-3336-4656-9678-50F5CE232925}" dt="2020-07-29T02:27:59.005" v="1620" actId="20577"/>
          <ac:spMkLst>
            <pc:docMk/>
            <pc:sldMk cId="949764410" sldId="314"/>
            <ac:spMk id="2" creationId="{7663E480-C855-4839-8644-D8CE4BA30940}"/>
          </ac:spMkLst>
        </pc:spChg>
        <pc:spChg chg="mod">
          <ac:chgData name="leejiho" userId="6d99db0d-5b2b-45d6-8fdb-95897bec813b" providerId="ADAL" clId="{4CB12F5A-3336-4656-9678-50F5CE232925}" dt="2020-07-29T02:27:05.713" v="1591" actId="20577"/>
          <ac:spMkLst>
            <pc:docMk/>
            <pc:sldMk cId="949764410" sldId="314"/>
            <ac:spMk id="7" creationId="{E43866FA-7C61-4FA4-A830-B325A9BF66C1}"/>
          </ac:spMkLst>
        </pc:spChg>
        <pc:picChg chg="del mod">
          <ac:chgData name="leejiho" userId="6d99db0d-5b2b-45d6-8fdb-95897bec813b" providerId="ADAL" clId="{4CB12F5A-3336-4656-9678-50F5CE232925}" dt="2020-07-29T02:26:41.693" v="1571" actId="478"/>
          <ac:picMkLst>
            <pc:docMk/>
            <pc:sldMk cId="949764410" sldId="314"/>
            <ac:picMk id="14" creationId="{69CBCA56-6DC4-4EBE-8A0E-F4144FE8D26F}"/>
          </ac:picMkLst>
        </pc:picChg>
      </pc:sldChg>
      <pc:sldChg chg="modSp add mod">
        <pc:chgData name="leejiho" userId="6d99db0d-5b2b-45d6-8fdb-95897bec813b" providerId="ADAL" clId="{4CB12F5A-3336-4656-9678-50F5CE232925}" dt="2020-07-29T02:28:11.127" v="1642" actId="20577"/>
        <pc:sldMkLst>
          <pc:docMk/>
          <pc:sldMk cId="385019465" sldId="315"/>
        </pc:sldMkLst>
        <pc:spChg chg="mod">
          <ac:chgData name="leejiho" userId="6d99db0d-5b2b-45d6-8fdb-95897bec813b" providerId="ADAL" clId="{4CB12F5A-3336-4656-9678-50F5CE232925}" dt="2020-07-29T02:28:11.127" v="1642" actId="20577"/>
          <ac:spMkLst>
            <pc:docMk/>
            <pc:sldMk cId="385019465" sldId="315"/>
            <ac:spMk id="2" creationId="{7663E480-C855-4839-8644-D8CE4BA30940}"/>
          </ac:spMkLst>
        </pc:spChg>
      </pc:sldChg>
    </pc:docChg>
  </pc:docChgLst>
  <pc:docChgLst>
    <pc:chgData name="jiho" userId="6d99db0d-5b2b-45d6-8fdb-95897bec813b" providerId="ADAL" clId="{6E3BFBBC-CF1B-46EE-BC74-AA53D26D96AC}"/>
    <pc:docChg chg="undo custSel addSld delSld modSld sldOrd">
      <pc:chgData name="jiho" userId="6d99db0d-5b2b-45d6-8fdb-95897bec813b" providerId="ADAL" clId="{6E3BFBBC-CF1B-46EE-BC74-AA53D26D96AC}" dt="2020-07-06T08:29:14.985" v="1313" actId="20577"/>
      <pc:docMkLst>
        <pc:docMk/>
      </pc:docMkLst>
      <pc:sldChg chg="addSp modSp mod">
        <pc:chgData name="jiho" userId="6d99db0d-5b2b-45d6-8fdb-95897bec813b" providerId="ADAL" clId="{6E3BFBBC-CF1B-46EE-BC74-AA53D26D96AC}" dt="2020-07-06T08:09:17.832" v="11" actId="14100"/>
        <pc:sldMkLst>
          <pc:docMk/>
          <pc:sldMk cId="2775830082" sldId="259"/>
        </pc:sldMkLst>
        <pc:spChg chg="mod">
          <ac:chgData name="jiho" userId="6d99db0d-5b2b-45d6-8fdb-95897bec813b" providerId="ADAL" clId="{6E3BFBBC-CF1B-46EE-BC74-AA53D26D96AC}" dt="2020-07-06T08:09:17.832" v="11" actId="14100"/>
          <ac:spMkLst>
            <pc:docMk/>
            <pc:sldMk cId="2775830082" sldId="259"/>
            <ac:spMk id="6" creationId="{20E28576-6B3A-4B0D-BB0B-BA83453CEE4E}"/>
          </ac:spMkLst>
        </pc:spChg>
        <pc:picChg chg="add mod">
          <ac:chgData name="jiho" userId="6d99db0d-5b2b-45d6-8fdb-95897bec813b" providerId="ADAL" clId="{6E3BFBBC-CF1B-46EE-BC74-AA53D26D96AC}" dt="2020-07-06T08:09:16.257" v="10" actId="1076"/>
          <ac:picMkLst>
            <pc:docMk/>
            <pc:sldMk cId="2775830082" sldId="259"/>
            <ac:picMk id="4" creationId="{DDBD8D55-0B4E-49E2-9585-0E796A726A17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09:40.801" v="21" actId="20577"/>
        <pc:sldMkLst>
          <pc:docMk/>
          <pc:sldMk cId="253188733" sldId="260"/>
        </pc:sldMkLst>
        <pc:spChg chg="mod">
          <ac:chgData name="jiho" userId="6d99db0d-5b2b-45d6-8fdb-95897bec813b" providerId="ADAL" clId="{6E3BFBBC-CF1B-46EE-BC74-AA53D26D96AC}" dt="2020-07-06T08:09:40.801" v="21" actId="20577"/>
          <ac:spMkLst>
            <pc:docMk/>
            <pc:sldMk cId="253188733" sldId="260"/>
            <ac:spMk id="6" creationId="{20E28576-6B3A-4B0D-BB0B-BA83453CEE4E}"/>
          </ac:spMkLst>
        </pc:spChg>
        <pc:picChg chg="del">
          <ac:chgData name="jiho" userId="6d99db0d-5b2b-45d6-8fdb-95897bec813b" providerId="ADAL" clId="{6E3BFBBC-CF1B-46EE-BC74-AA53D26D96AC}" dt="2020-07-06T08:09:31.648" v="16" actId="478"/>
          <ac:picMkLst>
            <pc:docMk/>
            <pc:sldMk cId="253188733" sldId="260"/>
            <ac:picMk id="4" creationId="{DDBD8D55-0B4E-49E2-9585-0E796A726A17}"/>
          </ac:picMkLst>
        </pc:picChg>
        <pc:picChg chg="add mod">
          <ac:chgData name="jiho" userId="6d99db0d-5b2b-45d6-8fdb-95897bec813b" providerId="ADAL" clId="{6E3BFBBC-CF1B-46EE-BC74-AA53D26D96AC}" dt="2020-07-06T08:09:34.868" v="18" actId="1076"/>
          <ac:picMkLst>
            <pc:docMk/>
            <pc:sldMk cId="253188733" sldId="260"/>
            <ac:picMk id="5" creationId="{72746983-769A-48A8-A4FB-B1740865FF8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1:46.902" v="98" actId="14100"/>
        <pc:sldMkLst>
          <pc:docMk/>
          <pc:sldMk cId="1076212814" sldId="261"/>
        </pc:sldMkLst>
        <pc:spChg chg="mod">
          <ac:chgData name="jiho" userId="6d99db0d-5b2b-45d6-8fdb-95897bec813b" providerId="ADAL" clId="{6E3BFBBC-CF1B-46EE-BC74-AA53D26D96AC}" dt="2020-07-06T08:11:46.902" v="98" actId="14100"/>
          <ac:spMkLst>
            <pc:docMk/>
            <pc:sldMk cId="1076212814" sldId="261"/>
            <ac:spMk id="6" creationId="{20E28576-6B3A-4B0D-BB0B-BA83453CEE4E}"/>
          </ac:spMkLst>
        </pc:spChg>
        <pc:picChg chg="add mod">
          <ac:chgData name="jiho" userId="6d99db0d-5b2b-45d6-8fdb-95897bec813b" providerId="ADAL" clId="{6E3BFBBC-CF1B-46EE-BC74-AA53D26D96AC}" dt="2020-07-06T08:10:56.611" v="31" actId="1076"/>
          <ac:picMkLst>
            <pc:docMk/>
            <pc:sldMk cId="1076212814" sldId="261"/>
            <ac:picMk id="4" creationId="{13B420D6-ADB8-4134-9394-08A3A41040E5}"/>
          </ac:picMkLst>
        </pc:picChg>
        <pc:picChg chg="del">
          <ac:chgData name="jiho" userId="6d99db0d-5b2b-45d6-8fdb-95897bec813b" providerId="ADAL" clId="{6E3BFBBC-CF1B-46EE-BC74-AA53D26D96AC}" dt="2020-07-06T08:10:15.064" v="28" actId="478"/>
          <ac:picMkLst>
            <pc:docMk/>
            <pc:sldMk cId="1076212814" sldId="261"/>
            <ac:picMk id="5" creationId="{72746983-769A-48A8-A4FB-B1740865FF8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1:44.767" v="97" actId="14100"/>
        <pc:sldMkLst>
          <pc:docMk/>
          <pc:sldMk cId="3307312204" sldId="262"/>
        </pc:sldMkLst>
        <pc:spChg chg="mod">
          <ac:chgData name="jiho" userId="6d99db0d-5b2b-45d6-8fdb-95897bec813b" providerId="ADAL" clId="{6E3BFBBC-CF1B-46EE-BC74-AA53D26D96AC}" dt="2020-07-06T08:11:44.767" v="97" actId="14100"/>
          <ac:spMkLst>
            <pc:docMk/>
            <pc:sldMk cId="3307312204" sldId="262"/>
            <ac:spMk id="6" creationId="{20E28576-6B3A-4B0D-BB0B-BA83453CEE4E}"/>
          </ac:spMkLst>
        </pc:spChg>
        <pc:picChg chg="del">
          <ac:chgData name="jiho" userId="6d99db0d-5b2b-45d6-8fdb-95897bec813b" providerId="ADAL" clId="{6E3BFBBC-CF1B-46EE-BC74-AA53D26D96AC}" dt="2020-07-06T08:11:04.712" v="34" actId="478"/>
          <ac:picMkLst>
            <pc:docMk/>
            <pc:sldMk cId="3307312204" sldId="262"/>
            <ac:picMk id="4" creationId="{13B420D6-ADB8-4134-9394-08A3A41040E5}"/>
          </ac:picMkLst>
        </pc:picChg>
        <pc:picChg chg="add mod">
          <ac:chgData name="jiho" userId="6d99db0d-5b2b-45d6-8fdb-95897bec813b" providerId="ADAL" clId="{6E3BFBBC-CF1B-46EE-BC74-AA53D26D96AC}" dt="2020-07-06T08:11:14.908" v="83" actId="14100"/>
          <ac:picMkLst>
            <pc:docMk/>
            <pc:sldMk cId="3307312204" sldId="262"/>
            <ac:picMk id="5" creationId="{95BC98CF-99A8-4F2A-976E-C6BEE170B50A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1:42.501" v="96" actId="14100"/>
        <pc:sldMkLst>
          <pc:docMk/>
          <pc:sldMk cId="3830220111" sldId="263"/>
        </pc:sldMkLst>
        <pc:spChg chg="mod">
          <ac:chgData name="jiho" userId="6d99db0d-5b2b-45d6-8fdb-95897bec813b" providerId="ADAL" clId="{6E3BFBBC-CF1B-46EE-BC74-AA53D26D96AC}" dt="2020-07-06T08:11:42.501" v="96" actId="14100"/>
          <ac:spMkLst>
            <pc:docMk/>
            <pc:sldMk cId="3830220111" sldId="263"/>
            <ac:spMk id="6" creationId="{20E28576-6B3A-4B0D-BB0B-BA83453CEE4E}"/>
          </ac:spMkLst>
        </pc:spChg>
        <pc:picChg chg="add mod">
          <ac:chgData name="jiho" userId="6d99db0d-5b2b-45d6-8fdb-95897bec813b" providerId="ADAL" clId="{6E3BFBBC-CF1B-46EE-BC74-AA53D26D96AC}" dt="2020-07-06T08:11:39.902" v="95" actId="14100"/>
          <ac:picMkLst>
            <pc:docMk/>
            <pc:sldMk cId="3830220111" sldId="263"/>
            <ac:picMk id="4" creationId="{142AA064-4282-4476-825D-103C6310B1D1}"/>
          </ac:picMkLst>
        </pc:picChg>
        <pc:picChg chg="del mod">
          <ac:chgData name="jiho" userId="6d99db0d-5b2b-45d6-8fdb-95897bec813b" providerId="ADAL" clId="{6E3BFBBC-CF1B-46EE-BC74-AA53D26D96AC}" dt="2020-07-06T08:11:36.200" v="92" actId="478"/>
          <ac:picMkLst>
            <pc:docMk/>
            <pc:sldMk cId="3830220111" sldId="263"/>
            <ac:picMk id="5" creationId="{95BC98CF-99A8-4F2A-976E-C6BEE170B50A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2:32.737" v="117" actId="1076"/>
        <pc:sldMkLst>
          <pc:docMk/>
          <pc:sldMk cId="1498203541" sldId="264"/>
        </pc:sldMkLst>
        <pc:spChg chg="mod">
          <ac:chgData name="jiho" userId="6d99db0d-5b2b-45d6-8fdb-95897bec813b" providerId="ADAL" clId="{6E3BFBBC-CF1B-46EE-BC74-AA53D26D96AC}" dt="2020-07-06T08:12:32.737" v="117" actId="1076"/>
          <ac:spMkLst>
            <pc:docMk/>
            <pc:sldMk cId="1498203541" sldId="264"/>
            <ac:spMk id="6" creationId="{20E28576-6B3A-4B0D-BB0B-BA83453CEE4E}"/>
          </ac:spMkLst>
        </pc:spChg>
        <pc:picChg chg="del mod">
          <ac:chgData name="jiho" userId="6d99db0d-5b2b-45d6-8fdb-95897bec813b" providerId="ADAL" clId="{6E3BFBBC-CF1B-46EE-BC74-AA53D26D96AC}" dt="2020-07-06T08:12:17.401" v="110" actId="478"/>
          <ac:picMkLst>
            <pc:docMk/>
            <pc:sldMk cId="1498203541" sldId="264"/>
            <ac:picMk id="4" creationId="{142AA064-4282-4476-825D-103C6310B1D1}"/>
          </ac:picMkLst>
        </pc:picChg>
        <pc:picChg chg="add mod">
          <ac:chgData name="jiho" userId="6d99db0d-5b2b-45d6-8fdb-95897bec813b" providerId="ADAL" clId="{6E3BFBBC-CF1B-46EE-BC74-AA53D26D96AC}" dt="2020-07-06T08:12:25.890" v="115" actId="14100"/>
          <ac:picMkLst>
            <pc:docMk/>
            <pc:sldMk cId="1498203541" sldId="264"/>
            <ac:picMk id="5" creationId="{42112005-0529-48D0-86D7-4CAA6D545FBD}"/>
          </ac:picMkLst>
        </pc:picChg>
      </pc:sldChg>
      <pc:sldChg chg="add del">
        <pc:chgData name="jiho" userId="6d99db0d-5b2b-45d6-8fdb-95897bec813b" providerId="ADAL" clId="{6E3BFBBC-CF1B-46EE-BC74-AA53D26D96AC}" dt="2020-07-06T08:11:58.034" v="101"/>
        <pc:sldMkLst>
          <pc:docMk/>
          <pc:sldMk cId="3580590954" sldId="265"/>
        </pc:sldMkLst>
      </pc:sldChg>
      <pc:sldChg chg="addSp delSp modSp add mod">
        <pc:chgData name="jiho" userId="6d99db0d-5b2b-45d6-8fdb-95897bec813b" providerId="ADAL" clId="{6E3BFBBC-CF1B-46EE-BC74-AA53D26D96AC}" dt="2020-07-06T08:13:33.690" v="142" actId="20577"/>
        <pc:sldMkLst>
          <pc:docMk/>
          <pc:sldMk cId="3629072458" sldId="265"/>
        </pc:sldMkLst>
        <pc:spChg chg="mod">
          <ac:chgData name="jiho" userId="6d99db0d-5b2b-45d6-8fdb-95897bec813b" providerId="ADAL" clId="{6E3BFBBC-CF1B-46EE-BC74-AA53D26D96AC}" dt="2020-07-06T08:13:33.690" v="142" actId="20577"/>
          <ac:spMkLst>
            <pc:docMk/>
            <pc:sldMk cId="3629072458" sldId="265"/>
            <ac:spMk id="6" creationId="{20E28576-6B3A-4B0D-BB0B-BA83453CEE4E}"/>
          </ac:spMkLst>
        </pc:spChg>
        <pc:picChg chg="add mod">
          <ac:chgData name="jiho" userId="6d99db0d-5b2b-45d6-8fdb-95897bec813b" providerId="ADAL" clId="{6E3BFBBC-CF1B-46EE-BC74-AA53D26D96AC}" dt="2020-07-06T08:12:50.018" v="124" actId="1076"/>
          <ac:picMkLst>
            <pc:docMk/>
            <pc:sldMk cId="3629072458" sldId="265"/>
            <ac:picMk id="4" creationId="{76860C54-73D6-42FB-839F-DDE6D049A609}"/>
          </ac:picMkLst>
        </pc:picChg>
        <pc:picChg chg="del mod">
          <ac:chgData name="jiho" userId="6d99db0d-5b2b-45d6-8fdb-95897bec813b" providerId="ADAL" clId="{6E3BFBBC-CF1B-46EE-BC74-AA53D26D96AC}" dt="2020-07-06T08:12:46.225" v="122" actId="478"/>
          <ac:picMkLst>
            <pc:docMk/>
            <pc:sldMk cId="3629072458" sldId="265"/>
            <ac:picMk id="5" creationId="{42112005-0529-48D0-86D7-4CAA6D545FBD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3:47.561" v="153" actId="20577"/>
        <pc:sldMkLst>
          <pc:docMk/>
          <pc:sldMk cId="3082516615" sldId="266"/>
        </pc:sldMkLst>
        <pc:spChg chg="mod">
          <ac:chgData name="jiho" userId="6d99db0d-5b2b-45d6-8fdb-95897bec813b" providerId="ADAL" clId="{6E3BFBBC-CF1B-46EE-BC74-AA53D26D96AC}" dt="2020-07-06T08:13:31.515" v="139" actId="21"/>
          <ac:spMkLst>
            <pc:docMk/>
            <pc:sldMk cId="3082516615" sldId="266"/>
            <ac:spMk id="6" creationId="{20E28576-6B3A-4B0D-BB0B-BA83453CEE4E}"/>
          </ac:spMkLst>
        </pc:spChg>
        <pc:spChg chg="add mod">
          <ac:chgData name="jiho" userId="6d99db0d-5b2b-45d6-8fdb-95897bec813b" providerId="ADAL" clId="{6E3BFBBC-CF1B-46EE-BC74-AA53D26D96AC}" dt="2020-07-06T08:13:47.561" v="153" actId="20577"/>
          <ac:spMkLst>
            <pc:docMk/>
            <pc:sldMk cId="3082516615" sldId="266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13:05.208" v="132" actId="478"/>
          <ac:picMkLst>
            <pc:docMk/>
            <pc:sldMk cId="3082516615" sldId="266"/>
            <ac:picMk id="4" creationId="{76860C54-73D6-42FB-839F-DDE6D049A609}"/>
          </ac:picMkLst>
        </pc:picChg>
        <pc:picChg chg="add del mod">
          <ac:chgData name="jiho" userId="6d99db0d-5b2b-45d6-8fdb-95897bec813b" providerId="ADAL" clId="{6E3BFBBC-CF1B-46EE-BC74-AA53D26D96AC}" dt="2020-07-06T08:13:38.944" v="146" actId="478"/>
          <ac:picMkLst>
            <pc:docMk/>
            <pc:sldMk cId="3082516615" sldId="266"/>
            <ac:picMk id="5" creationId="{A99EF5B1-8803-4C33-828F-7257D827993D}"/>
          </ac:picMkLst>
        </pc:picChg>
        <pc:picChg chg="add mod">
          <ac:chgData name="jiho" userId="6d99db0d-5b2b-45d6-8fdb-95897bec813b" providerId="ADAL" clId="{6E3BFBBC-CF1B-46EE-BC74-AA53D26D96AC}" dt="2020-07-06T08:13:40.348" v="147" actId="1076"/>
          <ac:picMkLst>
            <pc:docMk/>
            <pc:sldMk cId="3082516615" sldId="266"/>
            <ac:picMk id="8" creationId="{3C0DB016-A3D9-40E2-B81F-B231BC3ED989}"/>
          </ac:picMkLst>
        </pc:picChg>
      </pc:sldChg>
      <pc:sldChg chg="addSp delSp modSp add mod ord">
        <pc:chgData name="jiho" userId="6d99db0d-5b2b-45d6-8fdb-95897bec813b" providerId="ADAL" clId="{6E3BFBBC-CF1B-46EE-BC74-AA53D26D96AC}" dt="2020-07-06T08:18:56.791" v="814"/>
        <pc:sldMkLst>
          <pc:docMk/>
          <pc:sldMk cId="2596372683" sldId="267"/>
        </pc:sldMkLst>
        <pc:spChg chg="mod">
          <ac:chgData name="jiho" userId="6d99db0d-5b2b-45d6-8fdb-95897bec813b" providerId="ADAL" clId="{6E3BFBBC-CF1B-46EE-BC74-AA53D26D96AC}" dt="2020-07-06T08:14:19.653" v="167" actId="1076"/>
          <ac:spMkLst>
            <pc:docMk/>
            <pc:sldMk cId="2596372683" sldId="267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14:22.537" v="170" actId="1076"/>
          <ac:picMkLst>
            <pc:docMk/>
            <pc:sldMk cId="2596372683" sldId="267"/>
            <ac:picMk id="4" creationId="{CFE27742-EE45-46AF-B08A-399F085E68E3}"/>
          </ac:picMkLst>
        </pc:picChg>
        <pc:picChg chg="del mod">
          <ac:chgData name="jiho" userId="6d99db0d-5b2b-45d6-8fdb-95897bec813b" providerId="ADAL" clId="{6E3BFBBC-CF1B-46EE-BC74-AA53D26D96AC}" dt="2020-07-06T08:14:14.496" v="164" actId="478"/>
          <ac:picMkLst>
            <pc:docMk/>
            <pc:sldMk cId="2596372683" sldId="267"/>
            <ac:picMk id="8" creationId="{3C0DB016-A3D9-40E2-B81F-B231BC3ED989}"/>
          </ac:picMkLst>
        </pc:picChg>
      </pc:sldChg>
      <pc:sldChg chg="addSp delSp modSp add del mod">
        <pc:chgData name="jiho" userId="6d99db0d-5b2b-45d6-8fdb-95897bec813b" providerId="ADAL" clId="{6E3BFBBC-CF1B-46EE-BC74-AA53D26D96AC}" dt="2020-07-06T08:18:59.006" v="815" actId="47"/>
        <pc:sldMkLst>
          <pc:docMk/>
          <pc:sldMk cId="2195417803" sldId="268"/>
        </pc:sldMkLst>
        <pc:spChg chg="mod">
          <ac:chgData name="jiho" userId="6d99db0d-5b2b-45d6-8fdb-95897bec813b" providerId="ADAL" clId="{6E3BFBBC-CF1B-46EE-BC74-AA53D26D96AC}" dt="2020-07-06T08:14:32.196" v="176" actId="1076"/>
          <ac:spMkLst>
            <pc:docMk/>
            <pc:sldMk cId="2195417803" sldId="268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14:36.465" v="179" actId="1076"/>
          <ac:picMkLst>
            <pc:docMk/>
            <pc:sldMk cId="2195417803" sldId="268"/>
            <ac:picMk id="4" creationId="{805C8F4C-785C-4CC0-AD32-C6A133F1253C}"/>
          </ac:picMkLst>
        </pc:picChg>
        <pc:picChg chg="del">
          <ac:chgData name="jiho" userId="6d99db0d-5b2b-45d6-8fdb-95897bec813b" providerId="ADAL" clId="{6E3BFBBC-CF1B-46EE-BC74-AA53D26D96AC}" dt="2020-07-06T08:14:30.440" v="175" actId="478"/>
          <ac:picMkLst>
            <pc:docMk/>
            <pc:sldMk cId="2195417803" sldId="268"/>
            <ac:picMk id="8" creationId="{3C0DB016-A3D9-40E2-B81F-B231BC3ED989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6:16.198" v="323" actId="14100"/>
        <pc:sldMkLst>
          <pc:docMk/>
          <pc:sldMk cId="338960869" sldId="269"/>
        </pc:sldMkLst>
        <pc:spChg chg="mod">
          <ac:chgData name="jiho" userId="6d99db0d-5b2b-45d6-8fdb-95897bec813b" providerId="ADAL" clId="{6E3BFBBC-CF1B-46EE-BC74-AA53D26D96AC}" dt="2020-07-06T08:14:50.609" v="219"/>
          <ac:spMkLst>
            <pc:docMk/>
            <pc:sldMk cId="338960869" sldId="269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15:33.308" v="305" actId="1076"/>
          <ac:spMkLst>
            <pc:docMk/>
            <pc:sldMk cId="338960869" sldId="269"/>
            <ac:spMk id="6" creationId="{20E28576-6B3A-4B0D-BB0B-BA83453CEE4E}"/>
          </ac:spMkLst>
        </pc:spChg>
        <pc:picChg chg="add del mod">
          <ac:chgData name="jiho" userId="6d99db0d-5b2b-45d6-8fdb-95897bec813b" providerId="ADAL" clId="{6E3BFBBC-CF1B-46EE-BC74-AA53D26D96AC}" dt="2020-07-06T08:16:00.704" v="311" actId="21"/>
          <ac:picMkLst>
            <pc:docMk/>
            <pc:sldMk cId="338960869" sldId="269"/>
            <ac:picMk id="3" creationId="{30808ADE-EE16-4D27-8F69-9A1D71F4747F}"/>
          </ac:picMkLst>
        </pc:picChg>
        <pc:picChg chg="add mod">
          <ac:chgData name="jiho" userId="6d99db0d-5b2b-45d6-8fdb-95897bec813b" providerId="ADAL" clId="{6E3BFBBC-CF1B-46EE-BC74-AA53D26D96AC}" dt="2020-07-06T08:16:16.198" v="323" actId="14100"/>
          <ac:picMkLst>
            <pc:docMk/>
            <pc:sldMk cId="338960869" sldId="269"/>
            <ac:picMk id="4" creationId="{3BC90128-434A-443B-9CBF-A551FAFA67A5}"/>
          </ac:picMkLst>
        </pc:picChg>
      </pc:sldChg>
      <pc:sldChg chg="addSp delSp modSp new del mod">
        <pc:chgData name="jiho" userId="6d99db0d-5b2b-45d6-8fdb-95897bec813b" providerId="ADAL" clId="{6E3BFBBC-CF1B-46EE-BC74-AA53D26D96AC}" dt="2020-07-06T08:16:10.330" v="319" actId="47"/>
        <pc:sldMkLst>
          <pc:docMk/>
          <pc:sldMk cId="2770648606" sldId="270"/>
        </pc:sldMkLst>
        <pc:spChg chg="del">
          <ac:chgData name="jiho" userId="6d99db0d-5b2b-45d6-8fdb-95897bec813b" providerId="ADAL" clId="{6E3BFBBC-CF1B-46EE-BC74-AA53D26D96AC}" dt="2020-07-06T08:16:03.215" v="313"/>
          <ac:spMkLst>
            <pc:docMk/>
            <pc:sldMk cId="2770648606" sldId="270"/>
            <ac:spMk id="3" creationId="{A4B6FFCA-DB80-4C1C-9AEB-6D82FEBE0752}"/>
          </ac:spMkLst>
        </pc:spChg>
        <pc:spChg chg="add mod">
          <ac:chgData name="jiho" userId="6d99db0d-5b2b-45d6-8fdb-95897bec813b" providerId="ADAL" clId="{6E3BFBBC-CF1B-46EE-BC74-AA53D26D96AC}" dt="2020-07-06T08:16:08.015" v="316" actId="21"/>
          <ac:spMkLst>
            <pc:docMk/>
            <pc:sldMk cId="2770648606" sldId="270"/>
            <ac:spMk id="6" creationId="{75C28BE7-9962-4ACD-AC97-B8D5F11B42B4}"/>
          </ac:spMkLst>
        </pc:spChg>
        <pc:picChg chg="add del mod">
          <ac:chgData name="jiho" userId="6d99db0d-5b2b-45d6-8fdb-95897bec813b" providerId="ADAL" clId="{6E3BFBBC-CF1B-46EE-BC74-AA53D26D96AC}" dt="2020-07-06T08:16:08.015" v="316" actId="21"/>
          <ac:picMkLst>
            <pc:docMk/>
            <pc:sldMk cId="2770648606" sldId="270"/>
            <ac:picMk id="4" creationId="{79AB5453-86DB-4D19-B0B8-DAAA22DFF268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7:13.985" v="583" actId="1076"/>
        <pc:sldMkLst>
          <pc:docMk/>
          <pc:sldMk cId="83303546" sldId="271"/>
        </pc:sldMkLst>
        <pc:spChg chg="mod">
          <ac:chgData name="jiho" userId="6d99db0d-5b2b-45d6-8fdb-95897bec813b" providerId="ADAL" clId="{6E3BFBBC-CF1B-46EE-BC74-AA53D26D96AC}" dt="2020-07-06T08:17:13.985" v="583" actId="1076"/>
          <ac:spMkLst>
            <pc:docMk/>
            <pc:sldMk cId="83303546" sldId="271"/>
            <ac:spMk id="6" creationId="{20E28576-6B3A-4B0D-BB0B-BA83453CEE4E}"/>
          </ac:spMkLst>
        </pc:spChg>
        <pc:picChg chg="del mod">
          <ac:chgData name="jiho" userId="6d99db0d-5b2b-45d6-8fdb-95897bec813b" providerId="ADAL" clId="{6E3BFBBC-CF1B-46EE-BC74-AA53D26D96AC}" dt="2020-07-06T08:16:08.816" v="317" actId="478"/>
          <ac:picMkLst>
            <pc:docMk/>
            <pc:sldMk cId="83303546" sldId="271"/>
            <ac:picMk id="4" creationId="{3BC90128-434A-443B-9CBF-A551FAFA67A5}"/>
          </ac:picMkLst>
        </pc:picChg>
        <pc:picChg chg="add mod">
          <ac:chgData name="jiho" userId="6d99db0d-5b2b-45d6-8fdb-95897bec813b" providerId="ADAL" clId="{6E3BFBBC-CF1B-46EE-BC74-AA53D26D96AC}" dt="2020-07-06T08:17:11.507" v="582" actId="1076"/>
          <ac:picMkLst>
            <pc:docMk/>
            <pc:sldMk cId="83303546" sldId="271"/>
            <ac:picMk id="5" creationId="{275A3336-420C-4CC7-AAEB-CE8487FBC4E7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8:42.301" v="812" actId="20577"/>
        <pc:sldMkLst>
          <pc:docMk/>
          <pc:sldMk cId="1620101824" sldId="272"/>
        </pc:sldMkLst>
        <pc:spChg chg="add del mod">
          <ac:chgData name="jiho" userId="6d99db0d-5b2b-45d6-8fdb-95897bec813b" providerId="ADAL" clId="{6E3BFBBC-CF1B-46EE-BC74-AA53D26D96AC}" dt="2020-07-06T08:18:05.774" v="711"/>
          <ac:spMkLst>
            <pc:docMk/>
            <pc:sldMk cId="1620101824" sldId="272"/>
            <ac:spMk id="4" creationId="{9243ADF1-1F5A-402A-9F20-948A156AD50A}"/>
          </ac:spMkLst>
        </pc:spChg>
        <pc:spChg chg="mod">
          <ac:chgData name="jiho" userId="6d99db0d-5b2b-45d6-8fdb-95897bec813b" providerId="ADAL" clId="{6E3BFBBC-CF1B-46EE-BC74-AA53D26D96AC}" dt="2020-07-06T08:18:42.301" v="812" actId="20577"/>
          <ac:spMkLst>
            <pc:docMk/>
            <pc:sldMk cId="1620101824" sldId="272"/>
            <ac:spMk id="6" creationId="{20E28576-6B3A-4B0D-BB0B-BA83453CEE4E}"/>
          </ac:spMkLst>
        </pc:spChg>
        <pc:spChg chg="add del mod">
          <ac:chgData name="jiho" userId="6d99db0d-5b2b-45d6-8fdb-95897bec813b" providerId="ADAL" clId="{6E3BFBBC-CF1B-46EE-BC74-AA53D26D96AC}" dt="2020-07-06T08:18:16.216" v="716"/>
          <ac:spMkLst>
            <pc:docMk/>
            <pc:sldMk cId="1620101824" sldId="272"/>
            <ac:spMk id="9" creationId="{51DAEA35-F25B-485C-97B3-76B978046D0C}"/>
          </ac:spMkLst>
        </pc:spChg>
        <pc:picChg chg="del">
          <ac:chgData name="jiho" userId="6d99db0d-5b2b-45d6-8fdb-95897bec813b" providerId="ADAL" clId="{6E3BFBBC-CF1B-46EE-BC74-AA53D26D96AC}" dt="2020-07-06T08:17:52.098" v="708" actId="478"/>
          <ac:picMkLst>
            <pc:docMk/>
            <pc:sldMk cId="1620101824" sldId="272"/>
            <ac:picMk id="5" creationId="{275A3336-420C-4CC7-AAEB-CE8487FBC4E7}"/>
          </ac:picMkLst>
        </pc:picChg>
        <pc:picChg chg="add del mod">
          <ac:chgData name="jiho" userId="6d99db0d-5b2b-45d6-8fdb-95897bec813b" providerId="ADAL" clId="{6E3BFBBC-CF1B-46EE-BC74-AA53D26D96AC}" dt="2020-07-06T08:18:09.834" v="715" actId="478"/>
          <ac:picMkLst>
            <pc:docMk/>
            <pc:sldMk cId="1620101824" sldId="272"/>
            <ac:picMk id="7" creationId="{1B72F7EE-F150-47A2-8481-7C17A780E7BB}"/>
          </ac:picMkLst>
        </pc:picChg>
        <pc:picChg chg="add mod">
          <ac:chgData name="jiho" userId="6d99db0d-5b2b-45d6-8fdb-95897bec813b" providerId="ADAL" clId="{6E3BFBBC-CF1B-46EE-BC74-AA53D26D96AC}" dt="2020-07-06T08:18:21.101" v="719" actId="14100"/>
          <ac:picMkLst>
            <pc:docMk/>
            <pc:sldMk cId="1620101824" sldId="272"/>
            <ac:picMk id="10" creationId="{E5AB4B45-2250-46DC-AE11-F871DC2FE1D3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9:27.634" v="830" actId="20577"/>
        <pc:sldMkLst>
          <pc:docMk/>
          <pc:sldMk cId="1052833705" sldId="273"/>
        </pc:sldMkLst>
        <pc:spChg chg="mod">
          <ac:chgData name="jiho" userId="6d99db0d-5b2b-45d6-8fdb-95897bec813b" providerId="ADAL" clId="{6E3BFBBC-CF1B-46EE-BC74-AA53D26D96AC}" dt="2020-07-06T08:19:22.047" v="826" actId="1076"/>
          <ac:spMkLst>
            <pc:docMk/>
            <pc:sldMk cId="1052833705" sldId="273"/>
            <ac:spMk id="6" creationId="{20E28576-6B3A-4B0D-BB0B-BA83453CEE4E}"/>
          </ac:spMkLst>
        </pc:spChg>
        <pc:spChg chg="mod">
          <ac:chgData name="jiho" userId="6d99db0d-5b2b-45d6-8fdb-95897bec813b" providerId="ADAL" clId="{6E3BFBBC-CF1B-46EE-BC74-AA53D26D96AC}" dt="2020-07-06T08:19:27.634" v="830" actId="20577"/>
          <ac:spMkLst>
            <pc:docMk/>
            <pc:sldMk cId="1052833705" sldId="273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19:14.392" v="821" actId="478"/>
          <ac:picMkLst>
            <pc:docMk/>
            <pc:sldMk cId="1052833705" sldId="273"/>
            <ac:picMk id="4" creationId="{CFE27742-EE45-46AF-B08A-399F085E68E3}"/>
          </ac:picMkLst>
        </pc:picChg>
        <pc:picChg chg="add mod">
          <ac:chgData name="jiho" userId="6d99db0d-5b2b-45d6-8fdb-95897bec813b" providerId="ADAL" clId="{6E3BFBBC-CF1B-46EE-BC74-AA53D26D96AC}" dt="2020-07-06T08:19:18.304" v="824" actId="1076"/>
          <ac:picMkLst>
            <pc:docMk/>
            <pc:sldMk cId="1052833705" sldId="273"/>
            <ac:picMk id="5" creationId="{D10E1B1D-EF56-4F48-BB69-663986B4484F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19:54.731" v="871" actId="1076"/>
        <pc:sldMkLst>
          <pc:docMk/>
          <pc:sldMk cId="3184588501" sldId="274"/>
        </pc:sldMkLst>
        <pc:spChg chg="mod">
          <ac:chgData name="jiho" userId="6d99db0d-5b2b-45d6-8fdb-95897bec813b" providerId="ADAL" clId="{6E3BFBBC-CF1B-46EE-BC74-AA53D26D96AC}" dt="2020-07-06T08:19:37.287" v="858"/>
          <ac:spMkLst>
            <pc:docMk/>
            <pc:sldMk cId="3184588501" sldId="274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19:53.778" v="870" actId="1076"/>
          <ac:spMkLst>
            <pc:docMk/>
            <pc:sldMk cId="3184588501" sldId="274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19:54.731" v="871" actId="1076"/>
          <ac:picMkLst>
            <pc:docMk/>
            <pc:sldMk cId="3184588501" sldId="274"/>
            <ac:picMk id="4" creationId="{00C9707F-7D73-4F06-B5F1-489108E4A56B}"/>
          </ac:picMkLst>
        </pc:picChg>
        <pc:picChg chg="del">
          <ac:chgData name="jiho" userId="6d99db0d-5b2b-45d6-8fdb-95897bec813b" providerId="ADAL" clId="{6E3BFBBC-CF1B-46EE-BC74-AA53D26D96AC}" dt="2020-07-06T08:19:43.775" v="863" actId="478"/>
          <ac:picMkLst>
            <pc:docMk/>
            <pc:sldMk cId="3184588501" sldId="274"/>
            <ac:picMk id="5" creationId="{D10E1B1D-EF56-4F48-BB69-663986B4484F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0:32.137" v="893" actId="1076"/>
        <pc:sldMkLst>
          <pc:docMk/>
          <pc:sldMk cId="2759867843" sldId="275"/>
        </pc:sldMkLst>
        <pc:spChg chg="mod">
          <ac:chgData name="jiho" userId="6d99db0d-5b2b-45d6-8fdb-95897bec813b" providerId="ADAL" clId="{6E3BFBBC-CF1B-46EE-BC74-AA53D26D96AC}" dt="2020-07-06T08:20:32.137" v="893" actId="1076"/>
          <ac:spMkLst>
            <pc:docMk/>
            <pc:sldMk cId="2759867843" sldId="275"/>
            <ac:spMk id="9" creationId="{946E3C8E-1D7F-44F6-98F0-9E8B18E8DE65}"/>
          </ac:spMkLst>
        </pc:spChg>
        <pc:picChg chg="del mod">
          <ac:chgData name="jiho" userId="6d99db0d-5b2b-45d6-8fdb-95897bec813b" providerId="ADAL" clId="{6E3BFBBC-CF1B-46EE-BC74-AA53D26D96AC}" dt="2020-07-06T08:20:03.680" v="876" actId="478"/>
          <ac:picMkLst>
            <pc:docMk/>
            <pc:sldMk cId="2759867843" sldId="275"/>
            <ac:picMk id="4" creationId="{00C9707F-7D73-4F06-B5F1-489108E4A56B}"/>
          </ac:picMkLst>
        </pc:picChg>
        <pc:picChg chg="add mod">
          <ac:chgData name="jiho" userId="6d99db0d-5b2b-45d6-8fdb-95897bec813b" providerId="ADAL" clId="{6E3BFBBC-CF1B-46EE-BC74-AA53D26D96AC}" dt="2020-07-06T08:20:25.978" v="889" actId="14100"/>
          <ac:picMkLst>
            <pc:docMk/>
            <pc:sldMk cId="2759867843" sldId="275"/>
            <ac:picMk id="5" creationId="{E21DFBF1-8FE9-49B2-8EB9-3AF2509C6A6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0:51.611" v="904" actId="1076"/>
        <pc:sldMkLst>
          <pc:docMk/>
          <pc:sldMk cId="3949446375" sldId="276"/>
        </pc:sldMkLst>
        <pc:spChg chg="mod">
          <ac:chgData name="jiho" userId="6d99db0d-5b2b-45d6-8fdb-95897bec813b" providerId="ADAL" clId="{6E3BFBBC-CF1B-46EE-BC74-AA53D26D96AC}" dt="2020-07-06T08:20:44.761" v="897" actId="20577"/>
          <ac:spMkLst>
            <pc:docMk/>
            <pc:sldMk cId="3949446375" sldId="276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0:51.611" v="904" actId="1076"/>
          <ac:picMkLst>
            <pc:docMk/>
            <pc:sldMk cId="3949446375" sldId="276"/>
            <ac:picMk id="4" creationId="{80FE08F1-2BD1-4114-92D1-DC57DB49216F}"/>
          </ac:picMkLst>
        </pc:picChg>
        <pc:picChg chg="del mod">
          <ac:chgData name="jiho" userId="6d99db0d-5b2b-45d6-8fdb-95897bec813b" providerId="ADAL" clId="{6E3BFBBC-CF1B-46EE-BC74-AA53D26D96AC}" dt="2020-07-06T08:20:47.544" v="901" actId="478"/>
          <ac:picMkLst>
            <pc:docMk/>
            <pc:sldMk cId="3949446375" sldId="276"/>
            <ac:picMk id="5" creationId="{E21DFBF1-8FE9-49B2-8EB9-3AF2509C6A6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1:14.933" v="918" actId="14100"/>
        <pc:sldMkLst>
          <pc:docMk/>
          <pc:sldMk cId="3135306558" sldId="277"/>
        </pc:sldMkLst>
        <pc:spChg chg="mod">
          <ac:chgData name="jiho" userId="6d99db0d-5b2b-45d6-8fdb-95897bec813b" providerId="ADAL" clId="{6E3BFBBC-CF1B-46EE-BC74-AA53D26D96AC}" dt="2020-07-06T08:21:12.711" v="916" actId="2711"/>
          <ac:spMkLst>
            <pc:docMk/>
            <pc:sldMk cId="3135306558" sldId="277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0:59.735" v="907" actId="478"/>
          <ac:picMkLst>
            <pc:docMk/>
            <pc:sldMk cId="3135306558" sldId="277"/>
            <ac:picMk id="4" creationId="{80FE08F1-2BD1-4114-92D1-DC57DB49216F}"/>
          </ac:picMkLst>
        </pc:picChg>
        <pc:picChg chg="add mod">
          <ac:chgData name="jiho" userId="6d99db0d-5b2b-45d6-8fdb-95897bec813b" providerId="ADAL" clId="{6E3BFBBC-CF1B-46EE-BC74-AA53D26D96AC}" dt="2020-07-06T08:21:14.933" v="918" actId="14100"/>
          <ac:picMkLst>
            <pc:docMk/>
            <pc:sldMk cId="3135306558" sldId="277"/>
            <ac:picMk id="5" creationId="{F4564A14-1E98-4309-86AB-3082C048E048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1:37.233" v="930" actId="14100"/>
        <pc:sldMkLst>
          <pc:docMk/>
          <pc:sldMk cId="1561858640" sldId="278"/>
        </pc:sldMkLst>
        <pc:spChg chg="mod">
          <ac:chgData name="jiho" userId="6d99db0d-5b2b-45d6-8fdb-95897bec813b" providerId="ADAL" clId="{6E3BFBBC-CF1B-46EE-BC74-AA53D26D96AC}" dt="2020-07-06T08:21:37.233" v="930" actId="14100"/>
          <ac:spMkLst>
            <pc:docMk/>
            <pc:sldMk cId="1561858640" sldId="278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1:28.508" v="927" actId="1076"/>
          <ac:picMkLst>
            <pc:docMk/>
            <pc:sldMk cId="1561858640" sldId="278"/>
            <ac:picMk id="4" creationId="{407E83C7-D5A5-4A39-89A4-3B07BF977839}"/>
          </ac:picMkLst>
        </pc:picChg>
        <pc:picChg chg="del">
          <ac:chgData name="jiho" userId="6d99db0d-5b2b-45d6-8fdb-95897bec813b" providerId="ADAL" clId="{6E3BFBBC-CF1B-46EE-BC74-AA53D26D96AC}" dt="2020-07-06T08:21:20.865" v="921" actId="478"/>
          <ac:picMkLst>
            <pc:docMk/>
            <pc:sldMk cId="1561858640" sldId="278"/>
            <ac:picMk id="5" creationId="{F4564A14-1E98-4309-86AB-3082C048E048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2:18.304" v="945" actId="14100"/>
        <pc:sldMkLst>
          <pc:docMk/>
          <pc:sldMk cId="2882001696" sldId="279"/>
        </pc:sldMkLst>
        <pc:spChg chg="mod">
          <ac:chgData name="jiho" userId="6d99db0d-5b2b-45d6-8fdb-95897bec813b" providerId="ADAL" clId="{6E3BFBBC-CF1B-46EE-BC74-AA53D26D96AC}" dt="2020-07-06T08:22:18.304" v="945" actId="14100"/>
          <ac:spMkLst>
            <pc:docMk/>
            <pc:sldMk cId="2882001696" sldId="279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1:58.928" v="933" actId="478"/>
          <ac:picMkLst>
            <pc:docMk/>
            <pc:sldMk cId="2882001696" sldId="279"/>
            <ac:picMk id="4" creationId="{407E83C7-D5A5-4A39-89A4-3B07BF977839}"/>
          </ac:picMkLst>
        </pc:picChg>
        <pc:picChg chg="add mod">
          <ac:chgData name="jiho" userId="6d99db0d-5b2b-45d6-8fdb-95897bec813b" providerId="ADAL" clId="{6E3BFBBC-CF1B-46EE-BC74-AA53D26D96AC}" dt="2020-07-06T08:22:04.396" v="940" actId="14100"/>
          <ac:picMkLst>
            <pc:docMk/>
            <pc:sldMk cId="2882001696" sldId="279"/>
            <ac:picMk id="5" creationId="{F8690870-28FF-44A3-A135-14B3E73793BF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3:14.450" v="1021" actId="1076"/>
        <pc:sldMkLst>
          <pc:docMk/>
          <pc:sldMk cId="1597794178" sldId="280"/>
        </pc:sldMkLst>
        <pc:spChg chg="mod">
          <ac:chgData name="jiho" userId="6d99db0d-5b2b-45d6-8fdb-95897bec813b" providerId="ADAL" clId="{6E3BFBBC-CF1B-46EE-BC74-AA53D26D96AC}" dt="2020-07-06T08:22:28.263" v="992"/>
          <ac:spMkLst>
            <pc:docMk/>
            <pc:sldMk cId="1597794178" sldId="280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23:14.450" v="1021" actId="1076"/>
          <ac:spMkLst>
            <pc:docMk/>
            <pc:sldMk cId="1597794178" sldId="280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2:40.669" v="1000" actId="1076"/>
          <ac:picMkLst>
            <pc:docMk/>
            <pc:sldMk cId="1597794178" sldId="280"/>
            <ac:picMk id="4" creationId="{FDE64FB8-86EC-4B49-908E-1194FC07BFFE}"/>
          </ac:picMkLst>
        </pc:picChg>
        <pc:picChg chg="del">
          <ac:chgData name="jiho" userId="6d99db0d-5b2b-45d6-8fdb-95897bec813b" providerId="ADAL" clId="{6E3BFBBC-CF1B-46EE-BC74-AA53D26D96AC}" dt="2020-07-06T08:22:34.719" v="994" actId="478"/>
          <ac:picMkLst>
            <pc:docMk/>
            <pc:sldMk cId="1597794178" sldId="280"/>
            <ac:picMk id="5" creationId="{F8690870-28FF-44A3-A135-14B3E73793BF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3:11.776" v="1020" actId="1076"/>
        <pc:sldMkLst>
          <pc:docMk/>
          <pc:sldMk cId="1483136984" sldId="281"/>
        </pc:sldMkLst>
        <pc:spChg chg="mod">
          <ac:chgData name="jiho" userId="6d99db0d-5b2b-45d6-8fdb-95897bec813b" providerId="ADAL" clId="{6E3BFBBC-CF1B-46EE-BC74-AA53D26D96AC}" dt="2020-07-06T08:23:11.776" v="1020" actId="1076"/>
          <ac:spMkLst>
            <pc:docMk/>
            <pc:sldMk cId="1483136984" sldId="281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2:59.247" v="1010" actId="478"/>
          <ac:picMkLst>
            <pc:docMk/>
            <pc:sldMk cId="1483136984" sldId="281"/>
            <ac:picMk id="4" creationId="{FDE64FB8-86EC-4B49-908E-1194FC07BFFE}"/>
          </ac:picMkLst>
        </pc:picChg>
        <pc:picChg chg="add mod">
          <ac:chgData name="jiho" userId="6d99db0d-5b2b-45d6-8fdb-95897bec813b" providerId="ADAL" clId="{6E3BFBBC-CF1B-46EE-BC74-AA53D26D96AC}" dt="2020-07-06T08:23:03.871" v="1015" actId="14100"/>
          <ac:picMkLst>
            <pc:docMk/>
            <pc:sldMk cId="1483136984" sldId="281"/>
            <ac:picMk id="5" creationId="{EDBFA536-AA5A-43C1-9F67-E7947DA6F7E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3:31.201" v="1032" actId="1076"/>
        <pc:sldMkLst>
          <pc:docMk/>
          <pc:sldMk cId="4055987274" sldId="282"/>
        </pc:sldMkLst>
        <pc:spChg chg="mod">
          <ac:chgData name="jiho" userId="6d99db0d-5b2b-45d6-8fdb-95897bec813b" providerId="ADAL" clId="{6E3BFBBC-CF1B-46EE-BC74-AA53D26D96AC}" dt="2020-07-06T08:23:23.896" v="1025" actId="20577"/>
          <ac:spMkLst>
            <pc:docMk/>
            <pc:sldMk cId="4055987274" sldId="282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3:31.201" v="1032" actId="1076"/>
          <ac:picMkLst>
            <pc:docMk/>
            <pc:sldMk cId="4055987274" sldId="282"/>
            <ac:picMk id="4" creationId="{7C067198-95BE-4C83-AE0A-7789B46E8E44}"/>
          </ac:picMkLst>
        </pc:picChg>
        <pc:picChg chg="del mod">
          <ac:chgData name="jiho" userId="6d99db0d-5b2b-45d6-8fdb-95897bec813b" providerId="ADAL" clId="{6E3BFBBC-CF1B-46EE-BC74-AA53D26D96AC}" dt="2020-07-06T08:23:27.448" v="1029" actId="478"/>
          <ac:picMkLst>
            <pc:docMk/>
            <pc:sldMk cId="4055987274" sldId="282"/>
            <ac:picMk id="5" creationId="{EDBFA536-AA5A-43C1-9F67-E7947DA6F7E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3:59.889" v="1071" actId="1076"/>
        <pc:sldMkLst>
          <pc:docMk/>
          <pc:sldMk cId="3494984593" sldId="283"/>
        </pc:sldMkLst>
        <pc:spChg chg="mod">
          <ac:chgData name="jiho" userId="6d99db0d-5b2b-45d6-8fdb-95897bec813b" providerId="ADAL" clId="{6E3BFBBC-CF1B-46EE-BC74-AA53D26D96AC}" dt="2020-07-06T08:23:40.266" v="1059"/>
          <ac:spMkLst>
            <pc:docMk/>
            <pc:sldMk cId="3494984593" sldId="283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23:49.009" v="1063" actId="20577"/>
          <ac:spMkLst>
            <pc:docMk/>
            <pc:sldMk cId="3494984593" sldId="283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3:54.632" v="1065" actId="478"/>
          <ac:picMkLst>
            <pc:docMk/>
            <pc:sldMk cId="3494984593" sldId="283"/>
            <ac:picMk id="4" creationId="{7C067198-95BE-4C83-AE0A-7789B46E8E44}"/>
          </ac:picMkLst>
        </pc:picChg>
        <pc:picChg chg="add mod">
          <ac:chgData name="jiho" userId="6d99db0d-5b2b-45d6-8fdb-95897bec813b" providerId="ADAL" clId="{6E3BFBBC-CF1B-46EE-BC74-AA53D26D96AC}" dt="2020-07-06T08:23:59.889" v="1071" actId="1076"/>
          <ac:picMkLst>
            <pc:docMk/>
            <pc:sldMk cId="3494984593" sldId="283"/>
            <ac:picMk id="5" creationId="{4E80DB8E-359D-4A92-B333-D2AD5E8B9189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4:30.091" v="1083" actId="2711"/>
        <pc:sldMkLst>
          <pc:docMk/>
          <pc:sldMk cId="2394079529" sldId="284"/>
        </pc:sldMkLst>
        <pc:spChg chg="mod">
          <ac:chgData name="jiho" userId="6d99db0d-5b2b-45d6-8fdb-95897bec813b" providerId="ADAL" clId="{6E3BFBBC-CF1B-46EE-BC74-AA53D26D96AC}" dt="2020-07-06T08:24:30.091" v="1083" actId="2711"/>
          <ac:spMkLst>
            <pc:docMk/>
            <pc:sldMk cId="2394079529" sldId="284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4:18.420" v="1079" actId="1076"/>
          <ac:picMkLst>
            <pc:docMk/>
            <pc:sldMk cId="2394079529" sldId="284"/>
            <ac:picMk id="4" creationId="{29D28DE2-3FC8-447D-92E8-0A4D926451F4}"/>
          </ac:picMkLst>
        </pc:picChg>
        <pc:picChg chg="del">
          <ac:chgData name="jiho" userId="6d99db0d-5b2b-45d6-8fdb-95897bec813b" providerId="ADAL" clId="{6E3BFBBC-CF1B-46EE-BC74-AA53D26D96AC}" dt="2020-07-06T08:24:15.024" v="1075" actId="478"/>
          <ac:picMkLst>
            <pc:docMk/>
            <pc:sldMk cId="2394079529" sldId="284"/>
            <ac:picMk id="5" creationId="{4E80DB8E-359D-4A92-B333-D2AD5E8B9189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6:31.017" v="1158" actId="1076"/>
        <pc:sldMkLst>
          <pc:docMk/>
          <pc:sldMk cId="1820959386" sldId="285"/>
        </pc:sldMkLst>
        <pc:spChg chg="mod">
          <ac:chgData name="jiho" userId="6d99db0d-5b2b-45d6-8fdb-95897bec813b" providerId="ADAL" clId="{6E3BFBBC-CF1B-46EE-BC74-AA53D26D96AC}" dt="2020-07-06T08:24:38.983" v="1091"/>
          <ac:spMkLst>
            <pc:docMk/>
            <pc:sldMk cId="1820959386" sldId="285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26:31.017" v="1158" actId="1076"/>
          <ac:spMkLst>
            <pc:docMk/>
            <pc:sldMk cId="1820959386" sldId="285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4:42.200" v="1093" actId="478"/>
          <ac:picMkLst>
            <pc:docMk/>
            <pc:sldMk cId="1820959386" sldId="285"/>
            <ac:picMk id="4" creationId="{29D28DE2-3FC8-447D-92E8-0A4D926451F4}"/>
          </ac:picMkLst>
        </pc:picChg>
        <pc:picChg chg="add del mod">
          <ac:chgData name="jiho" userId="6d99db0d-5b2b-45d6-8fdb-95897bec813b" providerId="ADAL" clId="{6E3BFBBC-CF1B-46EE-BC74-AA53D26D96AC}" dt="2020-07-06T08:26:15.151" v="1147" actId="478"/>
          <ac:picMkLst>
            <pc:docMk/>
            <pc:sldMk cId="1820959386" sldId="285"/>
            <ac:picMk id="5" creationId="{C023DC52-D838-4DAC-B52D-F70B0633C76B}"/>
          </ac:picMkLst>
        </pc:picChg>
        <pc:picChg chg="add mod">
          <ac:chgData name="jiho" userId="6d99db0d-5b2b-45d6-8fdb-95897bec813b" providerId="ADAL" clId="{6E3BFBBC-CF1B-46EE-BC74-AA53D26D96AC}" dt="2020-07-06T08:26:28.888" v="1157" actId="1076"/>
          <ac:picMkLst>
            <pc:docMk/>
            <pc:sldMk cId="1820959386" sldId="285"/>
            <ac:picMk id="8" creationId="{B15074E6-8F23-4B9A-90F4-A9D86C95AD53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5:45.864" v="1124" actId="1076"/>
        <pc:sldMkLst>
          <pc:docMk/>
          <pc:sldMk cId="2879876172" sldId="286"/>
        </pc:sldMkLst>
        <pc:spChg chg="mod">
          <ac:chgData name="jiho" userId="6d99db0d-5b2b-45d6-8fdb-95897bec813b" providerId="ADAL" clId="{6E3BFBBC-CF1B-46EE-BC74-AA53D26D96AC}" dt="2020-07-06T08:25:45.864" v="1124" actId="1076"/>
          <ac:spMkLst>
            <pc:docMk/>
            <pc:sldMk cId="2879876172" sldId="286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5:04.606" v="1109" actId="1076"/>
          <ac:picMkLst>
            <pc:docMk/>
            <pc:sldMk cId="2879876172" sldId="286"/>
            <ac:picMk id="4" creationId="{C51CD7AA-4CA0-474B-8D7A-87EB8FA3EBD9}"/>
          </ac:picMkLst>
        </pc:picChg>
        <pc:picChg chg="del">
          <ac:chgData name="jiho" userId="6d99db0d-5b2b-45d6-8fdb-95897bec813b" providerId="ADAL" clId="{6E3BFBBC-CF1B-46EE-BC74-AA53D26D96AC}" dt="2020-07-06T08:25:01.664" v="1105" actId="478"/>
          <ac:picMkLst>
            <pc:docMk/>
            <pc:sldMk cId="2879876172" sldId="286"/>
            <ac:picMk id="5" creationId="{C023DC52-D838-4DAC-B52D-F70B0633C76B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5:34.695" v="1120" actId="1076"/>
        <pc:sldMkLst>
          <pc:docMk/>
          <pc:sldMk cId="619418557" sldId="287"/>
        </pc:sldMkLst>
        <pc:picChg chg="del mod">
          <ac:chgData name="jiho" userId="6d99db0d-5b2b-45d6-8fdb-95897bec813b" providerId="ADAL" clId="{6E3BFBBC-CF1B-46EE-BC74-AA53D26D96AC}" dt="2020-07-06T08:25:31.972" v="1117" actId="478"/>
          <ac:picMkLst>
            <pc:docMk/>
            <pc:sldMk cId="619418557" sldId="287"/>
            <ac:picMk id="4" creationId="{C51CD7AA-4CA0-474B-8D7A-87EB8FA3EBD9}"/>
          </ac:picMkLst>
        </pc:picChg>
        <pc:picChg chg="add mod">
          <ac:chgData name="jiho" userId="6d99db0d-5b2b-45d6-8fdb-95897bec813b" providerId="ADAL" clId="{6E3BFBBC-CF1B-46EE-BC74-AA53D26D96AC}" dt="2020-07-06T08:25:34.695" v="1120" actId="1076"/>
          <ac:picMkLst>
            <pc:docMk/>
            <pc:sldMk cId="619418557" sldId="287"/>
            <ac:picMk id="5" creationId="{4F0457DC-B471-4212-B1BD-CDB72EAE6994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6:45.297" v="1163" actId="20577"/>
        <pc:sldMkLst>
          <pc:docMk/>
          <pc:sldMk cId="3368491006" sldId="288"/>
        </pc:sldMkLst>
        <pc:spChg chg="mod">
          <ac:chgData name="jiho" userId="6d99db0d-5b2b-45d6-8fdb-95897bec813b" providerId="ADAL" clId="{6E3BFBBC-CF1B-46EE-BC74-AA53D26D96AC}" dt="2020-07-06T08:26:45.297" v="1163" actId="20577"/>
          <ac:spMkLst>
            <pc:docMk/>
            <pc:sldMk cId="3368491006" sldId="288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5:54.024" v="1130" actId="478"/>
          <ac:picMkLst>
            <pc:docMk/>
            <pc:sldMk cId="3368491006" sldId="288"/>
            <ac:picMk id="4" creationId="{C51CD7AA-4CA0-474B-8D7A-87EB8FA3EBD9}"/>
          </ac:picMkLst>
        </pc:picChg>
        <pc:picChg chg="add del mod">
          <ac:chgData name="jiho" userId="6d99db0d-5b2b-45d6-8fdb-95897bec813b" providerId="ADAL" clId="{6E3BFBBC-CF1B-46EE-BC74-AA53D26D96AC}" dt="2020-07-06T08:25:52.959" v="1129" actId="478"/>
          <ac:picMkLst>
            <pc:docMk/>
            <pc:sldMk cId="3368491006" sldId="288"/>
            <ac:picMk id="5" creationId="{CE14D555-B26A-4E6E-B91F-3D22C0B28DAB}"/>
          </ac:picMkLst>
        </pc:picChg>
        <pc:picChg chg="add del mod">
          <ac:chgData name="jiho" userId="6d99db0d-5b2b-45d6-8fdb-95897bec813b" providerId="ADAL" clId="{6E3BFBBC-CF1B-46EE-BC74-AA53D26D96AC}" dt="2020-07-06T08:26:09.664" v="1143" actId="478"/>
          <ac:picMkLst>
            <pc:docMk/>
            <pc:sldMk cId="3368491006" sldId="288"/>
            <ac:picMk id="8" creationId="{00B735F3-F08A-4571-B0AB-C44BF9A6FB0A}"/>
          </ac:picMkLst>
        </pc:picChg>
        <pc:picChg chg="add del mod">
          <ac:chgData name="jiho" userId="6d99db0d-5b2b-45d6-8fdb-95897bec813b" providerId="ADAL" clId="{6E3BFBBC-CF1B-46EE-BC74-AA53D26D96AC}" dt="2020-07-06T08:26:08.495" v="1142" actId="478"/>
          <ac:picMkLst>
            <pc:docMk/>
            <pc:sldMk cId="3368491006" sldId="288"/>
            <ac:picMk id="11" creationId="{2EC03770-8E9F-4BDA-B113-76E073889DFD}"/>
          </ac:picMkLst>
        </pc:picChg>
        <pc:picChg chg="add mod">
          <ac:chgData name="jiho" userId="6d99db0d-5b2b-45d6-8fdb-95897bec813b" providerId="ADAL" clId="{6E3BFBBC-CF1B-46EE-BC74-AA53D26D96AC}" dt="2020-07-06T08:26:38.011" v="1159" actId="1076"/>
          <ac:picMkLst>
            <pc:docMk/>
            <pc:sldMk cId="3368491006" sldId="288"/>
            <ac:picMk id="13" creationId="{0064EE5E-47C1-40F0-8820-DF2125510F55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7:35.817" v="1190" actId="20577"/>
        <pc:sldMkLst>
          <pc:docMk/>
          <pc:sldMk cId="3925418619" sldId="289"/>
        </pc:sldMkLst>
        <pc:spChg chg="del">
          <ac:chgData name="jiho" userId="6d99db0d-5b2b-45d6-8fdb-95897bec813b" providerId="ADAL" clId="{6E3BFBBC-CF1B-46EE-BC74-AA53D26D96AC}" dt="2020-07-06T08:27:10.184" v="1177" actId="478"/>
          <ac:spMkLst>
            <pc:docMk/>
            <pc:sldMk cId="3925418619" sldId="289"/>
            <ac:spMk id="6" creationId="{20E28576-6B3A-4B0D-BB0B-BA83453CEE4E}"/>
          </ac:spMkLst>
        </pc:spChg>
        <pc:spChg chg="mod">
          <ac:chgData name="jiho" userId="6d99db0d-5b2b-45d6-8fdb-95897bec813b" providerId="ADAL" clId="{6E3BFBBC-CF1B-46EE-BC74-AA53D26D96AC}" dt="2020-07-06T08:27:35.817" v="1190" actId="20577"/>
          <ac:spMkLst>
            <pc:docMk/>
            <pc:sldMk cId="3925418619" sldId="289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7:31.134" v="1187" actId="1076"/>
          <ac:picMkLst>
            <pc:docMk/>
            <pc:sldMk cId="3925418619" sldId="289"/>
            <ac:picMk id="4" creationId="{15247468-3E2C-4DD9-9685-F048A7B9B152}"/>
          </ac:picMkLst>
        </pc:picChg>
        <pc:picChg chg="add mod">
          <ac:chgData name="jiho" userId="6d99db0d-5b2b-45d6-8fdb-95897bec813b" providerId="ADAL" clId="{6E3BFBBC-CF1B-46EE-BC74-AA53D26D96AC}" dt="2020-07-06T08:27:29.152" v="1186" actId="1076"/>
          <ac:picMkLst>
            <pc:docMk/>
            <pc:sldMk cId="3925418619" sldId="289"/>
            <ac:picMk id="7" creationId="{BCA6C9D0-FCA6-426F-B841-973425AE0F0A}"/>
          </ac:picMkLst>
        </pc:picChg>
        <pc:picChg chg="del mod">
          <ac:chgData name="jiho" userId="6d99db0d-5b2b-45d6-8fdb-95897bec813b" providerId="ADAL" clId="{6E3BFBBC-CF1B-46EE-BC74-AA53D26D96AC}" dt="2020-07-06T08:26:58.656" v="1171" actId="478"/>
          <ac:picMkLst>
            <pc:docMk/>
            <pc:sldMk cId="3925418619" sldId="289"/>
            <ac:picMk id="13" creationId="{0064EE5E-47C1-40F0-8820-DF2125510F55}"/>
          </ac:picMkLst>
        </pc:picChg>
      </pc:sldChg>
      <pc:sldChg chg="add del ord">
        <pc:chgData name="jiho" userId="6d99db0d-5b2b-45d6-8fdb-95897bec813b" providerId="ADAL" clId="{6E3BFBBC-CF1B-46EE-BC74-AA53D26D96AC}" dt="2020-07-06T08:28:25.367" v="1274" actId="47"/>
        <pc:sldMkLst>
          <pc:docMk/>
          <pc:sldMk cId="3984723287" sldId="290"/>
        </pc:sldMkLst>
      </pc:sldChg>
      <pc:sldChg chg="add del">
        <pc:chgData name="jiho" userId="6d99db0d-5b2b-45d6-8fdb-95897bec813b" providerId="ADAL" clId="{6E3BFBBC-CF1B-46EE-BC74-AA53D26D96AC}" dt="2020-07-06T08:26:52.177" v="1167" actId="47"/>
        <pc:sldMkLst>
          <pc:docMk/>
          <pc:sldMk cId="1830153632" sldId="291"/>
        </pc:sldMkLst>
      </pc:sldChg>
      <pc:sldChg chg="addSp delSp modSp add mod">
        <pc:chgData name="jiho" userId="6d99db0d-5b2b-45d6-8fdb-95897bec813b" providerId="ADAL" clId="{6E3BFBBC-CF1B-46EE-BC74-AA53D26D96AC}" dt="2020-07-06T08:28:17.465" v="1269" actId="1076"/>
        <pc:sldMkLst>
          <pc:docMk/>
          <pc:sldMk cId="4106341100" sldId="291"/>
        </pc:sldMkLst>
        <pc:spChg chg="mod">
          <ac:chgData name="jiho" userId="6d99db0d-5b2b-45d6-8fdb-95897bec813b" providerId="ADAL" clId="{6E3BFBBC-CF1B-46EE-BC74-AA53D26D96AC}" dt="2020-07-06T08:27:45.983" v="1253"/>
          <ac:spMkLst>
            <pc:docMk/>
            <pc:sldMk cId="4106341100" sldId="291"/>
            <ac:spMk id="2" creationId="{03784BB7-D41C-467C-A8C1-3708502713D9}"/>
          </ac:spMkLst>
        </pc:spChg>
        <pc:spChg chg="add del mod">
          <ac:chgData name="jiho" userId="6d99db0d-5b2b-45d6-8fdb-95897bec813b" providerId="ADAL" clId="{6E3BFBBC-CF1B-46EE-BC74-AA53D26D96AC}" dt="2020-07-06T08:28:17.465" v="1269" actId="1076"/>
          <ac:spMkLst>
            <pc:docMk/>
            <pc:sldMk cId="4106341100" sldId="291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7:54.435" v="1255" actId="478"/>
          <ac:picMkLst>
            <pc:docMk/>
            <pc:sldMk cId="4106341100" sldId="291"/>
            <ac:picMk id="4" creationId="{15247468-3E2C-4DD9-9685-F048A7B9B152}"/>
          </ac:picMkLst>
        </pc:picChg>
        <pc:picChg chg="add mod">
          <ac:chgData name="jiho" userId="6d99db0d-5b2b-45d6-8fdb-95897bec813b" providerId="ADAL" clId="{6E3BFBBC-CF1B-46EE-BC74-AA53D26D96AC}" dt="2020-07-06T08:28:02.422" v="1262" actId="1076"/>
          <ac:picMkLst>
            <pc:docMk/>
            <pc:sldMk cId="4106341100" sldId="291"/>
            <ac:picMk id="5" creationId="{07762D56-105D-4013-93C6-C239A611A372}"/>
          </ac:picMkLst>
        </pc:picChg>
        <pc:picChg chg="del mod">
          <ac:chgData name="jiho" userId="6d99db0d-5b2b-45d6-8fdb-95897bec813b" providerId="ADAL" clId="{6E3BFBBC-CF1B-46EE-BC74-AA53D26D96AC}" dt="2020-07-06T08:27:55.528" v="1258" actId="478"/>
          <ac:picMkLst>
            <pc:docMk/>
            <pc:sldMk cId="4106341100" sldId="291"/>
            <ac:picMk id="7" creationId="{BCA6C9D0-FCA6-426F-B841-973425AE0F0A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8:48.266" v="1298" actId="14100"/>
        <pc:sldMkLst>
          <pc:docMk/>
          <pc:sldMk cId="1724880122" sldId="292"/>
        </pc:sldMkLst>
        <pc:spChg chg="mod">
          <ac:chgData name="jiho" userId="6d99db0d-5b2b-45d6-8fdb-95897bec813b" providerId="ADAL" clId="{6E3BFBBC-CF1B-46EE-BC74-AA53D26D96AC}" dt="2020-07-06T08:28:32.437" v="1285"/>
          <ac:spMkLst>
            <pc:docMk/>
            <pc:sldMk cId="1724880122" sldId="292"/>
            <ac:spMk id="2" creationId="{03784BB7-D41C-467C-A8C1-3708502713D9}"/>
          </ac:spMkLst>
        </pc:spChg>
        <pc:spChg chg="mod">
          <ac:chgData name="jiho" userId="6d99db0d-5b2b-45d6-8fdb-95897bec813b" providerId="ADAL" clId="{6E3BFBBC-CF1B-46EE-BC74-AA53D26D96AC}" dt="2020-07-06T08:28:48.266" v="1298" actId="14100"/>
          <ac:spMkLst>
            <pc:docMk/>
            <pc:sldMk cId="1724880122" sldId="292"/>
            <ac:spMk id="9" creationId="{946E3C8E-1D7F-44F6-98F0-9E8B18E8DE65}"/>
          </ac:spMkLst>
        </pc:spChg>
        <pc:picChg chg="add mod">
          <ac:chgData name="jiho" userId="6d99db0d-5b2b-45d6-8fdb-95897bec813b" providerId="ADAL" clId="{6E3BFBBC-CF1B-46EE-BC74-AA53D26D96AC}" dt="2020-07-06T08:28:45.209" v="1296" actId="1076"/>
          <ac:picMkLst>
            <pc:docMk/>
            <pc:sldMk cId="1724880122" sldId="292"/>
            <ac:picMk id="4" creationId="{F8FDBC49-7F36-4048-A789-E592747C2B9D}"/>
          </ac:picMkLst>
        </pc:picChg>
        <pc:picChg chg="del">
          <ac:chgData name="jiho" userId="6d99db0d-5b2b-45d6-8fdb-95897bec813b" providerId="ADAL" clId="{6E3BFBBC-CF1B-46EE-BC74-AA53D26D96AC}" dt="2020-07-06T08:28:32.794" v="1286" actId="478"/>
          <ac:picMkLst>
            <pc:docMk/>
            <pc:sldMk cId="1724880122" sldId="292"/>
            <ac:picMk id="5" creationId="{07762D56-105D-4013-93C6-C239A611A372}"/>
          </ac:picMkLst>
        </pc:picChg>
      </pc:sldChg>
      <pc:sldChg chg="addSp delSp modSp add mod">
        <pc:chgData name="jiho" userId="6d99db0d-5b2b-45d6-8fdb-95897bec813b" providerId="ADAL" clId="{6E3BFBBC-CF1B-46EE-BC74-AA53D26D96AC}" dt="2020-07-06T08:29:14.985" v="1313" actId="20577"/>
        <pc:sldMkLst>
          <pc:docMk/>
          <pc:sldMk cId="1729495289" sldId="293"/>
        </pc:sldMkLst>
        <pc:spChg chg="mod">
          <ac:chgData name="jiho" userId="6d99db0d-5b2b-45d6-8fdb-95897bec813b" providerId="ADAL" clId="{6E3BFBBC-CF1B-46EE-BC74-AA53D26D96AC}" dt="2020-07-06T08:29:14.985" v="1313" actId="20577"/>
          <ac:spMkLst>
            <pc:docMk/>
            <pc:sldMk cId="1729495289" sldId="293"/>
            <ac:spMk id="9" creationId="{946E3C8E-1D7F-44F6-98F0-9E8B18E8DE65}"/>
          </ac:spMkLst>
        </pc:spChg>
        <pc:picChg chg="del">
          <ac:chgData name="jiho" userId="6d99db0d-5b2b-45d6-8fdb-95897bec813b" providerId="ADAL" clId="{6E3BFBBC-CF1B-46EE-BC74-AA53D26D96AC}" dt="2020-07-06T08:29:05.776" v="1306" actId="478"/>
          <ac:picMkLst>
            <pc:docMk/>
            <pc:sldMk cId="1729495289" sldId="293"/>
            <ac:picMk id="4" creationId="{F8FDBC49-7F36-4048-A789-E592747C2B9D}"/>
          </ac:picMkLst>
        </pc:picChg>
        <pc:picChg chg="add mod">
          <ac:chgData name="jiho" userId="6d99db0d-5b2b-45d6-8fdb-95897bec813b" providerId="ADAL" clId="{6E3BFBBC-CF1B-46EE-BC74-AA53D26D96AC}" dt="2020-07-06T08:29:12.430" v="1312" actId="14100"/>
          <ac:picMkLst>
            <pc:docMk/>
            <pc:sldMk cId="1729495289" sldId="293"/>
            <ac:picMk id="5" creationId="{4D44E80B-D0C7-4504-8039-01DFE00E7B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5106F-B040-4D46-9DA3-4CF6DFCF0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4B1D-E7C5-40D4-A011-64BEA6105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81970-9F04-4D95-A4AA-B91C0200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9C1F2-3742-4B7C-86D7-2CD40788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638F2-A5A9-4137-92FA-AFF6676D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9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77DA6-02A7-4DB6-A5C3-BA10C46B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7E81E4-867A-4E8A-86BD-111033F2F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63230-8BF1-4EAC-9F06-2B90F189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F693C-2E15-4812-AFDB-F8CE777B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EB920-272F-45B8-9159-D03BD277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7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2A43B6-2963-4E3D-A4EE-C00B8BF9C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C9D30-225C-4EF2-895E-5593BA4D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7AF4E-D345-4858-842C-B60D39F7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DC660-BFF7-48B7-A094-5B3D391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47C18-4510-4AC0-91DC-36C416EB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8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2C660-4703-4E9B-AD50-A0EA7276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B013C-12C9-4438-A307-54DDDB4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FD56D-1C9A-42EF-877B-F1CA2A87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70F93-8FDE-43D3-ADB1-59803A59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921AE-B478-44A9-AC6D-7B388BBB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44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568F0-0E3D-4847-9421-313D2B42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D6FAE-FFD8-4F7A-8ED1-4369AA2AA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F697F-C2BF-460E-8B08-BA39C0D7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65663-8A9F-420B-BF30-FF4C74F5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444C1-C72A-49BF-8457-BC3D5E86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86492-3F76-4D4A-B28C-582575EF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5D75-C5E1-4B42-80A9-E5A1C9D9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FD43D-A7AF-4D35-91EC-BC50DC21D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D5918-4395-4992-BAA5-8D8BA996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E4A56-6973-4AB1-926E-FEE6DF31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42B9A9-48BF-459D-BA65-59EB978B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EB482-EDE1-4A3B-8A55-B2B61DBF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E0D67-1C6C-4647-837F-C0A4C72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63803-5037-4D7D-9353-44E71B722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30A724-2A22-4F95-823E-7F9D93B48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5700BD-71C2-44FD-A1F2-613B144DF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3E830C-B68B-4C11-8388-EA25599A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69C087-6B6B-4F60-B44D-1A112F95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482E98-67E4-4CAC-A6BB-69841EEA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1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2CC7C-DD3E-432E-91BE-E39BB1F4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CF661F-C273-4831-92E7-6D66172A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C57BD-ACE7-4638-87AB-0C9AA061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670D76-7B48-4DC2-877F-8F8F5AD5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EDEF0E-2874-46A5-8726-FCB4D8E2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51DDD-CDB6-4CFF-BA45-279D4993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147D82-F8FA-4E0B-90A0-A02C2B1D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0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CFB8F-9FFD-442B-BDDD-F006DCF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BDBD2-D2CF-4058-B8E3-ECFC72E4B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218408-F698-4A41-B78E-7AAB45C9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C537AA-4907-4D4A-A422-207DF3FE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67D80-083F-47BB-A93A-7C04C11F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8C57F-34D4-4C00-9593-E9D4E21E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50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8BDB8-2766-4B6B-A482-F2ECE7B0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D2403A-0996-4A6C-9906-487995FD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CC13DA-CF36-4CA9-8024-2A4A483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E0E060-611D-4B5C-B6E7-2D311146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E9ED4-ABEB-4007-A543-5DF5E13E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935008-BFE9-4218-A2E1-4AA068EF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6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032AEA-4DC3-4F71-9BC8-1E33C4F6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1B8810-DAE4-4C06-B936-3DE1A3DCE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0E90B-9F9C-4FA6-B0F6-84A60B185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313CA-2D55-4B16-A31F-87EA45E758D1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1F654-C301-400E-BE72-6A3D41207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177791-EFBA-4031-A2CF-D8D497D49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49FCB-F1D6-496F-99FD-4AB82AAD6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3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PS0340/Firebase-Visualizer/blob/master/app/src/main/java/xyz/dps0340/firebase_visualizer/MainActivity.k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PS0340/Firebase-Visualizer/blob/master/app/src/main/java/xyz/dps0340/firebase_visualizer/ViewerActivity.k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CA9ED-C60E-4C30-A162-5007712A0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ko-KR" altLang="en-US" dirty="0"/>
              <a:t> 뷰어 소개 및 초기화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50D051-1388-4DF6-8E57-9B5A1F7DEA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한국산업기술대 특강 보조자료</a:t>
            </a:r>
          </a:p>
        </p:txBody>
      </p:sp>
    </p:spTree>
    <p:extLst>
      <p:ext uri="{BB962C8B-B14F-4D97-AF65-F5344CB8AC3E}">
        <p14:creationId xmlns:p14="http://schemas.microsoft.com/office/powerpoint/2010/main" val="394981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6667501" y="1619250"/>
            <a:ext cx="512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구글 </a:t>
            </a:r>
            <a:r>
              <a:rPr lang="ko-KR" altLang="en-US" sz="2400" b="0" i="0" dirty="0" err="1">
                <a:solidFill>
                  <a:srgbClr val="373737"/>
                </a:solidFill>
                <a:effectLst/>
                <a:latin typeface="Myriad Pro"/>
              </a:rPr>
              <a:t>애널리틱스는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 상관 없습니다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746983-769A-48A8-A4FB-B1740865F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6" y="1653878"/>
            <a:ext cx="6448425" cy="45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5567082" y="1619250"/>
            <a:ext cx="622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프로젝트 생성이 완료될 때까지 기다립니다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420D6-ADB8-4134-9394-08A3A4104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9" y="1533525"/>
            <a:ext cx="4295775" cy="42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1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5656729" y="1619250"/>
            <a:ext cx="613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계속 버튼을 눌러서 진행합니다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C98CF-99A8-4F2A-976E-C6BEE17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476711"/>
            <a:ext cx="4752975" cy="47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4885765" y="1619250"/>
            <a:ext cx="69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좌측 패널의 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Database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를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2AA064-4282-4476-825D-103C6310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9" y="1442197"/>
            <a:ext cx="3723156" cy="48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2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192306" y="5620870"/>
            <a:ext cx="894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Realtime Database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를 생성합니다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</a:rPr>
              <a:t>Firestore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를 고르면 안됩니다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!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2112005-0529-48D0-86D7-4CAA6D545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00473"/>
            <a:ext cx="9620250" cy="390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192306" y="5620870"/>
            <a:ext cx="894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테스트 모드를 선택합니다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잠금 모드로 고르면 뷰어가 제대로 작동되지 않습니다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사용 설정을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860C54-73D6-42FB-839F-DDE6D049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6" y="1451067"/>
            <a:ext cx="6367463" cy="39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192306" y="5683624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C0DB016-A3D9-40E2-B81F-B231BC3ED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1" y="1605803"/>
            <a:ext cx="11610975" cy="22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1192306" y="4421200"/>
            <a:ext cx="894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초기 상태의 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  <a:latin typeface="Myriad Pro"/>
              </a:rPr>
              <a:t>db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가 있습니다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 err="1">
                <a:solidFill>
                  <a:srgbClr val="373737"/>
                </a:solidFill>
                <a:effectLst/>
                <a:latin typeface="Myriad Pro"/>
              </a:rPr>
              <a:t>뭐라도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 생성해 봅시다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51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192306" y="5683624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1404742" y="5778946"/>
            <a:ext cx="894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값을 </a:t>
            </a:r>
            <a:r>
              <a:rPr lang="ko-KR" altLang="en-US" sz="2400" b="0" i="0" dirty="0" err="1">
                <a:solidFill>
                  <a:srgbClr val="373737"/>
                </a:solidFill>
                <a:effectLst/>
                <a:latin typeface="Myriad Pro"/>
              </a:rPr>
              <a:t>정할수도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 있고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,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그렇지 않다면 자식 요소들을 생성해서 폴더처럼 사용할 수 있습니다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E27742-EE45-46AF-B08A-399F085E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0657"/>
            <a:ext cx="10410970" cy="42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1130672" y="5411560"/>
            <a:ext cx="894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데이터를 좀 넣어줬으니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,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뷰어를 컴파일해서 확인해볼까요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?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10E1B1D-EF56-4F48-BB69-663986B44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44" y="1548125"/>
            <a:ext cx="9034182" cy="37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1148602" y="5835552"/>
            <a:ext cx="894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콘솔 메인으로 갑니다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안드로이드 로고를 클릭해줍시다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모니터, 플레이어, 흔들리는, 공이(가) 표시된 사진&#10;&#10;자동 생성된 설명">
            <a:extLst>
              <a:ext uri="{FF2B5EF4-FFF2-40B4-BE49-F238E27FC236}">
                <a16:creationId xmlns:a16="http://schemas.microsoft.com/office/drawing/2014/main" id="{00C9707F-7D73-4F06-B5F1-489108E4A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73" y="1490645"/>
            <a:ext cx="9034183" cy="43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8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5220B-384F-4CCB-B503-54F932A1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C0A50-209D-4327-8884-A6AC61E5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소개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Android Studio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프로젝트 생성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키 발급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코딩 </a:t>
            </a:r>
            <a:r>
              <a:rPr lang="en-US" altLang="ko-KR" dirty="0"/>
              <a:t>&amp; </a:t>
            </a:r>
            <a:r>
              <a:rPr lang="ko-KR" altLang="en-US" dirty="0"/>
              <a:t>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2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367414" y="2254107"/>
            <a:ext cx="645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설정된 안드로이드 패키지 이름을 씁니다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기본값은 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xyz.dps0340.firebase_visualizer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입니다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21DFBF1-8FE9-49B2-8EB9-3AF2509C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0" y="1503372"/>
            <a:ext cx="4612340" cy="52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367414" y="2254107"/>
            <a:ext cx="645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앱 닉네임은 자유롭게 써주고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, SHA-1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은 상관 없습니다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0FE08F1-2BD1-4114-92D1-DC57DB492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313348"/>
            <a:ext cx="4174838" cy="53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367414" y="2254107"/>
            <a:ext cx="645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google-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</a:rPr>
              <a:t>services.json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을 받습니다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인증 키로 쓰입니다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4564A14-1E98-4309-86AB-3082C048E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66" y="1321637"/>
            <a:ext cx="5107981" cy="53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0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6445623" y="2128875"/>
            <a:ext cx="5376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3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번은 눌러서 넘어가고 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4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번은 </a:t>
            </a:r>
            <a:r>
              <a:rPr lang="ko-KR" altLang="en-US" sz="2400" b="0" i="0" dirty="0" err="1">
                <a:solidFill>
                  <a:srgbClr val="373737"/>
                </a:solidFill>
                <a:effectLst/>
                <a:latin typeface="Myriad Pro"/>
              </a:rPr>
              <a:t>스킵해주세요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07E83C7-D5A5-4A39-89A4-3B07BF97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0" y="1600625"/>
            <a:ext cx="5840315" cy="42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5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API </a:t>
            </a:r>
            <a:r>
              <a:rPr lang="ko-KR" altLang="en-US" dirty="0"/>
              <a:t>인증 키 발급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280213" y="1846729"/>
            <a:ext cx="6542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안드로이드 스튜디오에서 코드를 열고 프로젝트 탭으로 갑니다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  <a:p>
            <a:pPr algn="l" fontAlgn="base"/>
            <a:endParaRPr lang="en-US" altLang="ko-KR" sz="2400" b="0" i="0" dirty="0">
              <a:solidFill>
                <a:srgbClr val="373737"/>
              </a:solidFill>
              <a:effectLst/>
            </a:endParaRPr>
          </a:p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올바른 경로는 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app/google-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</a:rPr>
              <a:t>services.json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입니다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드래그 앤 드랍 해줍시다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  <a:p>
            <a:pPr algn="l" fontAlgn="base"/>
            <a:endParaRPr lang="en-US" altLang="ko-KR" sz="2400" b="0" i="0" dirty="0">
              <a:solidFill>
                <a:srgbClr val="373737"/>
              </a:solidFill>
              <a:effectLst/>
            </a:endParaRPr>
          </a:p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이렇게 인증 키 설정이 끝났습니다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</a:endParaRPr>
          </a:p>
        </p:txBody>
      </p:sp>
      <p:pic>
        <p:nvPicPr>
          <p:cNvPr id="5" name="그림 4" descr="스크린샷, 컴퓨터, 전화이(가) 표시된 사진&#10;&#10;자동 생성된 설명">
            <a:extLst>
              <a:ext uri="{FF2B5EF4-FFF2-40B4-BE49-F238E27FC236}">
                <a16:creationId xmlns:a16="http://schemas.microsoft.com/office/drawing/2014/main" id="{F8690870-28FF-44A3-A135-14B3E737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9" y="1337325"/>
            <a:ext cx="4267908" cy="54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1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pic>
        <p:nvPicPr>
          <p:cNvPr id="6" name="내용 개체 틀 5" descr="앉아있는, 전화, 휴대폰, 거리이(가) 표시된 사진&#10;&#10;자동 생성된 설명">
            <a:extLst>
              <a:ext uri="{FF2B5EF4-FFF2-40B4-BE49-F238E27FC236}">
                <a16:creationId xmlns:a16="http://schemas.microsoft.com/office/drawing/2014/main" id="{2DEFACBC-91A7-4071-96D1-E30D92DB3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9435"/>
            <a:ext cx="3517557" cy="50389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4473146" y="1445741"/>
            <a:ext cx="586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Vector Asset </a:t>
            </a:r>
            <a:r>
              <a:rPr lang="ko-KR" altLang="en-US" dirty="0"/>
              <a:t>두개를 추가해야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318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6394622" y="144574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Name: </a:t>
            </a:r>
            <a:r>
              <a:rPr lang="en-US" altLang="ko-KR" dirty="0" err="1"/>
              <a:t>down_arrow</a:t>
            </a:r>
            <a:endParaRPr lang="en-US" altLang="ko-KR" dirty="0"/>
          </a:p>
          <a:p>
            <a:r>
              <a:rPr lang="en-US" altLang="ko-KR" dirty="0"/>
              <a:t>Clip art </a:t>
            </a:r>
            <a:r>
              <a:rPr lang="ko-KR" altLang="en-US" dirty="0"/>
              <a:t>패널을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8" y="1383958"/>
            <a:ext cx="5451604" cy="4351338"/>
          </a:xfrm>
        </p:spPr>
      </p:pic>
    </p:spTree>
    <p:extLst>
      <p:ext uri="{BB962C8B-B14F-4D97-AF65-F5344CB8AC3E}">
        <p14:creationId xmlns:p14="http://schemas.microsoft.com/office/powerpoint/2010/main" val="221703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4936524" y="1433384"/>
            <a:ext cx="502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Arrow drop down</a:t>
            </a:r>
            <a:r>
              <a:rPr lang="ko-KR" altLang="en-US" dirty="0"/>
              <a:t>을 선택하고 </a:t>
            </a:r>
            <a:r>
              <a:rPr lang="en-US" altLang="ko-KR" dirty="0"/>
              <a:t>ok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Finish</a:t>
            </a:r>
            <a:r>
              <a:rPr lang="ko-KR" altLang="en-US" dirty="0"/>
              <a:t>를 눌러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778" y="1383958"/>
            <a:ext cx="3583101" cy="4351338"/>
          </a:xfrm>
        </p:spPr>
      </p:pic>
    </p:spTree>
    <p:extLst>
      <p:ext uri="{BB962C8B-B14F-4D97-AF65-F5344CB8AC3E}">
        <p14:creationId xmlns:p14="http://schemas.microsoft.com/office/powerpoint/2010/main" val="12453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6394622" y="144574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Name: </a:t>
            </a:r>
            <a:r>
              <a:rPr lang="en-US" altLang="ko-KR" dirty="0" err="1"/>
              <a:t>up_arrow</a:t>
            </a:r>
            <a:endParaRPr lang="en-US" altLang="ko-KR" dirty="0"/>
          </a:p>
          <a:p>
            <a:r>
              <a:rPr lang="en-US" altLang="ko-KR" dirty="0"/>
              <a:t>Clip art </a:t>
            </a:r>
            <a:r>
              <a:rPr lang="ko-KR" altLang="en-US" dirty="0"/>
              <a:t>패널을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328" y="1383958"/>
            <a:ext cx="5451604" cy="4351337"/>
          </a:xfrm>
        </p:spPr>
      </p:pic>
    </p:spTree>
    <p:extLst>
      <p:ext uri="{BB962C8B-B14F-4D97-AF65-F5344CB8AC3E}">
        <p14:creationId xmlns:p14="http://schemas.microsoft.com/office/powerpoint/2010/main" val="264961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4936524" y="1433384"/>
            <a:ext cx="502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Arrow drop up</a:t>
            </a:r>
            <a:r>
              <a:rPr lang="ko-KR" altLang="en-US" dirty="0"/>
              <a:t>을 선택하고 </a:t>
            </a:r>
            <a:r>
              <a:rPr lang="en-US" altLang="ko-KR" dirty="0"/>
              <a:t>ok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Finish</a:t>
            </a:r>
            <a:r>
              <a:rPr lang="ko-KR" altLang="en-US" dirty="0"/>
              <a:t>를 눌러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778" y="1383958"/>
            <a:ext cx="3583101" cy="4351337"/>
          </a:xfrm>
        </p:spPr>
      </p:pic>
    </p:spTree>
    <p:extLst>
      <p:ext uri="{BB962C8B-B14F-4D97-AF65-F5344CB8AC3E}">
        <p14:creationId xmlns:p14="http://schemas.microsoft.com/office/powerpoint/2010/main" val="67831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0465AB8-0C2C-434C-87B6-677D84C9A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7" y="1384936"/>
            <a:ext cx="2484943" cy="51079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3476625" y="1384936"/>
            <a:ext cx="8458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한국산업기술대학교 </a:t>
            </a:r>
            <a:r>
              <a:rPr lang="ko-KR" altLang="en-US" sz="2200" b="0" i="0" dirty="0" err="1">
                <a:solidFill>
                  <a:srgbClr val="373737"/>
                </a:solidFill>
                <a:effectLst/>
              </a:rPr>
              <a:t>파이어베이스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 특강에서 보조자료로 쓰이는 이 앱은 자신이 생성한 </a:t>
            </a:r>
            <a:r>
              <a:rPr lang="ko-KR" altLang="en-US" sz="2200" b="0" i="0" dirty="0" err="1">
                <a:solidFill>
                  <a:srgbClr val="373737"/>
                </a:solidFill>
                <a:effectLst/>
              </a:rPr>
              <a:t>파이어베이스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 </a:t>
            </a:r>
            <a:r>
              <a:rPr lang="en-US" altLang="ko-KR" sz="2200" b="0" i="0" dirty="0" err="1">
                <a:solidFill>
                  <a:srgbClr val="373737"/>
                </a:solidFill>
                <a:effectLst/>
              </a:rPr>
              <a:t>db</a:t>
            </a:r>
            <a:r>
              <a:rPr lang="en-US" altLang="ko-KR" sz="2200" b="0" i="0" dirty="0">
                <a:solidFill>
                  <a:srgbClr val="373737"/>
                </a:solidFill>
                <a:effectLst/>
              </a:rPr>
              <a:t> 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구조를 실시간으로 볼 수 있는 앱입니다</a:t>
            </a:r>
            <a:r>
              <a:rPr lang="en-US" altLang="ko-KR" sz="2200" b="0" i="0" dirty="0">
                <a:solidFill>
                  <a:srgbClr val="373737"/>
                </a:solidFill>
                <a:effectLst/>
              </a:rPr>
              <a:t>.</a:t>
            </a:r>
          </a:p>
          <a:p>
            <a:pPr algn="l" fontAlgn="base"/>
            <a:endParaRPr lang="en-US" altLang="ko-KR" sz="2200" dirty="0">
              <a:solidFill>
                <a:srgbClr val="373737"/>
              </a:solidFill>
            </a:endParaRPr>
          </a:p>
          <a:p>
            <a:pPr algn="l" fontAlgn="base"/>
            <a:endParaRPr lang="en-US" altLang="ko-KR" sz="2200" b="0" i="0" dirty="0">
              <a:solidFill>
                <a:srgbClr val="373737"/>
              </a:solidFill>
              <a:effectLst/>
            </a:endParaRPr>
          </a:p>
          <a:p>
            <a:pPr algn="l" fontAlgn="base"/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개인별 </a:t>
            </a:r>
            <a:r>
              <a:rPr lang="ko-KR" altLang="en-US" sz="2200" b="0" i="0" dirty="0" err="1">
                <a:solidFill>
                  <a:srgbClr val="373737"/>
                </a:solidFill>
                <a:effectLst/>
              </a:rPr>
              <a:t>파이어베이스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 인증 때문에 </a:t>
            </a:r>
            <a:r>
              <a:rPr lang="en-US" altLang="ko-KR" sz="2200" b="0" i="0" dirty="0" err="1">
                <a:solidFill>
                  <a:srgbClr val="373737"/>
                </a:solidFill>
                <a:effectLst/>
              </a:rPr>
              <a:t>apk</a:t>
            </a:r>
            <a:r>
              <a:rPr lang="en-US" altLang="ko-KR" sz="2200" b="0" i="0" dirty="0">
                <a:solidFill>
                  <a:srgbClr val="373737"/>
                </a:solidFill>
                <a:effectLst/>
              </a:rPr>
              <a:t> 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파일은 제공되지 않고 </a:t>
            </a:r>
            <a:r>
              <a:rPr lang="en-US" altLang="ko-KR" sz="2200" b="0" i="0" dirty="0">
                <a:solidFill>
                  <a:srgbClr val="373737"/>
                </a:solidFill>
                <a:effectLst/>
              </a:rPr>
              <a:t>git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을 사용하여 소스 코드를 복제한 뒤 스스로 </a:t>
            </a:r>
            <a:r>
              <a:rPr lang="ko-KR" altLang="en-US" sz="2200" b="0" i="0" dirty="0" err="1">
                <a:solidFill>
                  <a:srgbClr val="373737"/>
                </a:solidFill>
                <a:effectLst/>
              </a:rPr>
              <a:t>파이어베이스</a:t>
            </a:r>
            <a:r>
              <a:rPr lang="ko-KR" altLang="en-US" sz="2200" b="0" i="0" dirty="0">
                <a:solidFill>
                  <a:srgbClr val="373737"/>
                </a:solidFill>
                <a:effectLst/>
              </a:rPr>
              <a:t> 인증 키를 발급받아서 컴파일해야 합니다</a:t>
            </a:r>
            <a:r>
              <a:rPr lang="en-US" altLang="ko-KR" sz="22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615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4936524" y="1433384"/>
            <a:ext cx="502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Res/mipmap </a:t>
            </a:r>
            <a:r>
              <a:rPr lang="ko-KR" altLang="en-US" dirty="0"/>
              <a:t>폴더를 엽니다</a:t>
            </a:r>
            <a:endParaRPr lang="en-US" altLang="ko-KR" dirty="0"/>
          </a:p>
          <a:p>
            <a:r>
              <a:rPr lang="en-US" altLang="ko-KR" dirty="0"/>
              <a:t>Firebase_logo.png</a:t>
            </a:r>
            <a:r>
              <a:rPr lang="ko-KR" altLang="en-US" dirty="0"/>
              <a:t>를 드래그 앤 드롭으로 추가합니다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Xxxhdpi</a:t>
            </a:r>
            <a:r>
              <a:rPr lang="ko-KR" altLang="en-US" dirty="0"/>
              <a:t>로 설정해주세요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86" y="1493324"/>
            <a:ext cx="3583101" cy="2439729"/>
          </a:xfrm>
        </p:spPr>
      </p:pic>
    </p:spTree>
    <p:extLst>
      <p:ext uri="{BB962C8B-B14F-4D97-AF65-F5344CB8AC3E}">
        <p14:creationId xmlns:p14="http://schemas.microsoft.com/office/powerpoint/2010/main" val="138025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액티비티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5140411" y="1433384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Empty Activity</a:t>
            </a:r>
            <a:r>
              <a:rPr lang="ko-KR" altLang="en-US" dirty="0"/>
              <a:t>를 하나 추가해야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82" y="1433384"/>
            <a:ext cx="4720913" cy="3381416"/>
          </a:xfrm>
        </p:spPr>
      </p:pic>
    </p:spTree>
    <p:extLst>
      <p:ext uri="{BB962C8B-B14F-4D97-AF65-F5344CB8AC3E}">
        <p14:creationId xmlns:p14="http://schemas.microsoft.com/office/powerpoint/2010/main" val="648434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액티비티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5140411" y="1433384"/>
            <a:ext cx="4825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Activity Name</a:t>
            </a:r>
            <a:r>
              <a:rPr lang="ko-KR" altLang="en-US" dirty="0"/>
              <a:t>과 </a:t>
            </a:r>
            <a:r>
              <a:rPr lang="en-US" altLang="ko-KR" dirty="0"/>
              <a:t>Layout Name</a:t>
            </a:r>
            <a:r>
              <a:rPr lang="ko-KR" altLang="en-US" dirty="0"/>
              <a:t>을 사진과 동일하게 맞춰주세요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959" y="1433384"/>
            <a:ext cx="4483359" cy="3381416"/>
          </a:xfrm>
        </p:spPr>
      </p:pic>
    </p:spTree>
    <p:extLst>
      <p:ext uri="{BB962C8B-B14F-4D97-AF65-F5344CB8AC3E}">
        <p14:creationId xmlns:p14="http://schemas.microsoft.com/office/powerpoint/2010/main" val="25610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Res/values/strings.xml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5196017" y="1946189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052" y="1895049"/>
            <a:ext cx="4483359" cy="2324493"/>
          </a:xfrm>
        </p:spPr>
      </p:pic>
    </p:spTree>
    <p:extLst>
      <p:ext uri="{BB962C8B-B14F-4D97-AF65-F5344CB8AC3E}">
        <p14:creationId xmlns:p14="http://schemas.microsoft.com/office/powerpoint/2010/main" val="337022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Manifests/AndroidManifest.xml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5196017" y="1946189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116" y="1635558"/>
            <a:ext cx="4308218" cy="3444442"/>
          </a:xfrm>
        </p:spPr>
      </p:pic>
    </p:spTree>
    <p:extLst>
      <p:ext uri="{BB962C8B-B14F-4D97-AF65-F5344CB8AC3E}">
        <p14:creationId xmlns:p14="http://schemas.microsoft.com/office/powerpoint/2010/main" val="2847766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Res/layout/toolbar_main.xml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5196017" y="1946189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BDF583-07EE-4114-8EB1-BCE82A84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91" y="1520411"/>
            <a:ext cx="4798526" cy="4925051"/>
          </a:xfrm>
        </p:spPr>
      </p:pic>
    </p:spTree>
    <p:extLst>
      <p:ext uri="{BB962C8B-B14F-4D97-AF65-F5344CB8AC3E}">
        <p14:creationId xmlns:p14="http://schemas.microsoft.com/office/powerpoint/2010/main" val="3268990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Res/layout/data_layout.xml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4281617" y="1690688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7B9D368-B58C-4024-B3BA-460D4ACC8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66" y="84667"/>
            <a:ext cx="4222684" cy="66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8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Res/layout/activity_main.xml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1152337" y="1690688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CBCA56-6DC4-4EBE-8A0E-F4144FE8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158" y="1321646"/>
            <a:ext cx="333739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Res/layout/activity_viewer.xml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1152337" y="1690688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CBCA56-6DC4-4EBE-8A0E-F4144FE8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2987" y="1409700"/>
            <a:ext cx="75184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20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MainActivity.kt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1152337" y="1690688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코드</a:t>
            </a:r>
            <a:r>
              <a:rPr lang="ko-KR" altLang="en-US" dirty="0"/>
              <a:t>를 보고 </a:t>
            </a:r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76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1EAC2-9654-42FE-8514-E6875D09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5ADCE-B23A-4A9C-8874-186CF3E8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https://developer.android.com/studio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64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ViewerActivity.kt</a:t>
            </a:r>
            <a:r>
              <a:rPr lang="en-US" altLang="ko-KR"/>
              <a:t> </a:t>
            </a:r>
            <a:r>
              <a:rPr lang="ko-KR" altLang="en-US"/>
              <a:t>수정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66FA-7C61-4FA4-A830-B325A9BF66C1}"/>
              </a:ext>
            </a:extLst>
          </p:cNvPr>
          <p:cNvSpPr txBox="1"/>
          <p:nvPr/>
        </p:nvSpPr>
        <p:spPr>
          <a:xfrm>
            <a:off x="1152337" y="1690688"/>
            <a:ext cx="4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코드</a:t>
            </a:r>
            <a:r>
              <a:rPr lang="ko-KR" altLang="en-US" dirty="0"/>
              <a:t>를 보고 </a:t>
            </a:r>
            <a:r>
              <a:rPr lang="ko-KR" altLang="en-US" dirty="0" err="1"/>
              <a:t>코드랑</a:t>
            </a:r>
            <a:r>
              <a:rPr lang="ko-KR" altLang="en-US" dirty="0"/>
              <a:t> 똑같이 맞춰주세요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19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안드로이드 개발자 모드 허용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054996" y="1731795"/>
            <a:ext cx="6542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설정 앱을 엽니다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  <a:p>
            <a:pPr algn="l" fontAlgn="base"/>
            <a:endParaRPr lang="en-US" altLang="ko-KR" sz="2400" dirty="0">
              <a:solidFill>
                <a:srgbClr val="373737"/>
              </a:solidFill>
              <a:latin typeface="Myriad Pro"/>
            </a:endParaRPr>
          </a:p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맨 밑으로 간 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,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개발자 옵션이 보이지 않으므로 휴대전화 정보를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DE64FB8-86EC-4B49-908E-1194FC07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4" y="1389529"/>
            <a:ext cx="2573112" cy="52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9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안드로이드 개발자 모드 허용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132731" y="1783976"/>
            <a:ext cx="654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소프트웨어 정보를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DBFA536-AA5A-43C1-9F67-E7947DA6F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4116"/>
            <a:ext cx="2667000" cy="54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6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안드로이드 개발자 모드 허용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132731" y="1783976"/>
            <a:ext cx="654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 err="1">
                <a:solidFill>
                  <a:srgbClr val="373737"/>
                </a:solidFill>
                <a:effectLst/>
                <a:latin typeface="Myriad Pro"/>
              </a:rPr>
              <a:t>빌드번호를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 계속 클릭하면 개발자 모드가 켜집니다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C067198-95BE-4C83-AE0A-7789B46E8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4" y="1341220"/>
            <a:ext cx="2618421" cy="53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8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USB </a:t>
            </a:r>
            <a:r>
              <a:rPr lang="ko-KR" altLang="en-US" dirty="0"/>
              <a:t>디버깅 허용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132731" y="1783976"/>
            <a:ext cx="6542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다시 설정으로 돌아가서 개발자 옵션으로 이동합니다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  <a:p>
            <a:pPr algn="l" fontAlgn="base"/>
            <a:br>
              <a:rPr lang="ko-KR" altLang="en-US" sz="2400" dirty="0"/>
            </a:b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USB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디버깅을 허용합니다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그리고 컴퓨터와 스마트폰을 연결합니다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E80DB8E-359D-4A92-B333-D2AD5E8B9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9" y="1368112"/>
            <a:ext cx="2618421" cy="53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4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USB </a:t>
            </a:r>
            <a:r>
              <a:rPr lang="ko-KR" altLang="en-US" dirty="0"/>
              <a:t>디버깅 허용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132731" y="1783976"/>
            <a:ext cx="654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이런 팝업창이 뜹니다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이 컴퓨터에서 항상 허용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-&gt;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허용 순서로 진행해줍시다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  <p:pic>
        <p:nvPicPr>
          <p:cNvPr id="4" name="그림 3" descr="스크린샷, 측정기, 시계이(가) 표시된 사진&#10;&#10;자동 생성된 설명">
            <a:extLst>
              <a:ext uri="{FF2B5EF4-FFF2-40B4-BE49-F238E27FC236}">
                <a16:creationId xmlns:a16="http://schemas.microsoft.com/office/drawing/2014/main" id="{29D28DE2-3FC8-447D-92E8-0A4D92645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" y="1478678"/>
            <a:ext cx="2564633" cy="52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79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6095999" y="2082193"/>
            <a:ext cx="5771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안드로이드 스튜디오를 켜고 코드를 엽니다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프로젝트 탭을 눌러서 안드로이드 탭으로 전환합니다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  <a:endParaRPr lang="en-US" altLang="ko-KR" sz="2400" b="0" i="0" dirty="0">
              <a:solidFill>
                <a:srgbClr val="373737"/>
              </a:solidFill>
              <a:effectLst/>
            </a:endParaRPr>
          </a:p>
        </p:txBody>
      </p:sp>
      <p:pic>
        <p:nvPicPr>
          <p:cNvPr id="8" name="그림 7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B15074E6-8F23-4B9A-90F4-A9D86C95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2" y="1690688"/>
            <a:ext cx="5652110" cy="35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59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692587" y="1483056"/>
            <a:ext cx="615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컴퓨터와 스마트폰을 연결한 채로 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Run-&gt;Select Device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를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4F0457DC-B471-4212-B1BD-CDB72EAE6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462"/>
            <a:ext cx="4373935" cy="52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8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5522258" y="2092656"/>
            <a:ext cx="61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자신의 스마트폰을 클릭해줍시다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1CD7AA-4CA0-474B-8D7A-87EB8FA3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" y="1690688"/>
            <a:ext cx="3747247" cy="26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76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1734670" y="5650886"/>
            <a:ext cx="872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6669740" y="1891554"/>
            <a:ext cx="501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아무 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  <a:latin typeface="Myriad Pro"/>
              </a:rPr>
              <a:t>Activity.kt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나 열고 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Run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을 누릅니다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13" name="그림 12" descr="스크린샷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0064EE5E-47C1-40F0-8820-DF212551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538847"/>
            <a:ext cx="6096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9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11" name="내용 개체 틀 10" descr="스크린샷, 모니터, 전화, 앉아있는이(가) 표시된 사진&#10;&#10;자동 생성된 설명">
            <a:extLst>
              <a:ext uri="{FF2B5EF4-FFF2-40B4-BE49-F238E27FC236}">
                <a16:creationId xmlns:a16="http://schemas.microsoft.com/office/drawing/2014/main" id="{69C2E90F-1040-4C97-AFC2-F0A52C7C7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42957"/>
            <a:ext cx="6160767" cy="38889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FADC71-4D85-461F-A05A-9D6AD04D549E}"/>
              </a:ext>
            </a:extLst>
          </p:cNvPr>
          <p:cNvSpPr txBox="1"/>
          <p:nvPr/>
        </p:nvSpPr>
        <p:spPr>
          <a:xfrm>
            <a:off x="838200" y="5375189"/>
            <a:ext cx="647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 project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85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6669740" y="1891554"/>
            <a:ext cx="501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빌드가 끝나면 스마트폰에 앱이 설치됩니다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5247468-3E2C-4DD9-9685-F048A7B9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82" y="1398893"/>
            <a:ext cx="2609457" cy="5363885"/>
          </a:xfrm>
          <a:prstGeom prst="rect">
            <a:avLst/>
          </a:prstGeom>
        </p:spPr>
      </p:pic>
      <p:pic>
        <p:nvPicPr>
          <p:cNvPr id="7" name="그림 6" descr="앉아있는이(가) 표시된 사진&#10;&#10;자동 생성된 설명">
            <a:extLst>
              <a:ext uri="{FF2B5EF4-FFF2-40B4-BE49-F238E27FC236}">
                <a16:creationId xmlns:a16="http://schemas.microsoft.com/office/drawing/2014/main" id="{BCA6C9D0-FCA6-426F-B841-973425A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8893"/>
            <a:ext cx="2609458" cy="53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1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/>
              <a:t>컴파일이 되지 않을 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1389529" y="4336315"/>
            <a:ext cx="8068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app/google-</a:t>
            </a:r>
            <a:r>
              <a:rPr lang="en-US" altLang="ko-KR" sz="2400" b="0" i="0" dirty="0" err="1">
                <a:solidFill>
                  <a:srgbClr val="373737"/>
                </a:solidFill>
                <a:effectLst/>
                <a:latin typeface="Myriad Pro"/>
              </a:rPr>
              <a:t>services.json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에 제대로 된 파일을 넣지 않으면 컴파일이 되지 않습니다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다시 확인해 주세요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앉아있는, 쥐고있는, 시계, 남자이(가) 표시된 사진&#10;&#10;자동 생성된 설명">
            <a:extLst>
              <a:ext uri="{FF2B5EF4-FFF2-40B4-BE49-F238E27FC236}">
                <a16:creationId xmlns:a16="http://schemas.microsoft.com/office/drawing/2014/main" id="{07762D56-105D-4013-93C6-C239A611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690688"/>
            <a:ext cx="11925300" cy="22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4204448" y="2169460"/>
            <a:ext cx="544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Firebase DB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조회를 클릭합니다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8FDBC49-7F36-4048-A789-E592747C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1" y="1395891"/>
            <a:ext cx="2638531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80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3C8E-1D7F-44F6-98F0-9E8B18E8DE65}"/>
              </a:ext>
            </a:extLst>
          </p:cNvPr>
          <p:cNvSpPr txBox="1"/>
          <p:nvPr/>
        </p:nvSpPr>
        <p:spPr>
          <a:xfrm>
            <a:off x="3558988" y="1690687"/>
            <a:ext cx="8382000" cy="200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제목이 있는 탭을 열면 자식 요소들이 나옵니다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다시 누르면 닫을 수 있습니다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  <a:p>
            <a:pPr algn="l" fontAlgn="base"/>
            <a:endParaRPr lang="en-US" altLang="ko-KR" sz="2400" b="0" i="0" dirty="0">
              <a:solidFill>
                <a:srgbClr val="373737"/>
              </a:solidFill>
              <a:effectLst/>
              <a:latin typeface="Myriad Pro"/>
            </a:endParaRPr>
          </a:p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DB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에 </a:t>
            </a:r>
            <a:r>
              <a:rPr lang="ko-KR" altLang="en-US" sz="2400" b="0" i="0">
                <a:solidFill>
                  <a:srgbClr val="373737"/>
                </a:solidFill>
                <a:effectLst/>
                <a:latin typeface="Myriad Pro"/>
              </a:rPr>
              <a:t>업데이트가 이루어질 때마다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실시간으로 갱신됩니다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  <a:latin typeface="Myriad Pro"/>
              </a:rPr>
              <a:t>뷰어 자체에 수정 기능이나 생성 기능은 없습니다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  <a:latin typeface="Myriad Pro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D44E80B-D0C7-4504-8039-01DFE00E7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2" y="1326775"/>
            <a:ext cx="2642892" cy="54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9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C2E90F-1040-4C97-AFC2-F0A52C7C7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665" y="1336369"/>
            <a:ext cx="5156335" cy="38889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FADC71-4D85-461F-A05A-9D6AD04D549E}"/>
              </a:ext>
            </a:extLst>
          </p:cNvPr>
          <p:cNvSpPr txBox="1"/>
          <p:nvPr/>
        </p:nvSpPr>
        <p:spPr>
          <a:xfrm>
            <a:off x="838200" y="5375189"/>
            <a:ext cx="647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Empty Activity-&gt;Next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75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E480-C855-4839-8644-D8CE4BA3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C2E90F-1040-4C97-AFC2-F0A52C7C7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503" y="1380258"/>
            <a:ext cx="5156335" cy="388898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FADC71-4D85-461F-A05A-9D6AD04D549E}"/>
              </a:ext>
            </a:extLst>
          </p:cNvPr>
          <p:cNvSpPr txBox="1"/>
          <p:nvPr/>
        </p:nvSpPr>
        <p:spPr>
          <a:xfrm>
            <a:off x="838199" y="5375189"/>
            <a:ext cx="773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Package name</a:t>
            </a:r>
            <a:r>
              <a:rPr lang="ko-KR" altLang="en-US" dirty="0"/>
              <a:t>을 사진과 똑같이 맞춰주고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9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694765" y="1913854"/>
            <a:ext cx="1109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0" i="0" dirty="0">
                <a:solidFill>
                  <a:srgbClr val="373737"/>
                </a:solidFill>
                <a:effectLst/>
                <a:hlinkClick r:id="rId2"/>
              </a:rPr>
              <a:t>https://console.firebase.google.com/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로 이동합니다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 </a:t>
            </a:r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로그인을 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  <a:p>
            <a:pPr algn="l" fontAlgn="base"/>
            <a:endParaRPr lang="en-US" altLang="ko-KR" sz="2400" b="0" i="0" dirty="0">
              <a:solidFill>
                <a:srgbClr val="373737"/>
              </a:solidFill>
              <a:effectLst/>
            </a:endParaRPr>
          </a:p>
          <a:p>
            <a:pPr algn="l" fontAlgn="base"/>
            <a:r>
              <a:rPr lang="ko-KR" altLang="en-US" sz="2400" b="0" i="0" dirty="0">
                <a:solidFill>
                  <a:srgbClr val="373737"/>
                </a:solidFill>
                <a:effectLst/>
              </a:rPr>
              <a:t>새 프로젝트를 생성합니다</a:t>
            </a:r>
            <a:r>
              <a:rPr lang="en-US" altLang="ko-KR" sz="2400" b="0" i="0" dirty="0">
                <a:solidFill>
                  <a:srgbClr val="373737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25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4BB7-D41C-467C-A8C1-37085027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 </a:t>
            </a:r>
            <a:r>
              <a:rPr lang="en-US" altLang="ko-KR" dirty="0"/>
              <a:t>– </a:t>
            </a:r>
            <a:r>
              <a:rPr lang="ko-KR" altLang="en-US" dirty="0" err="1"/>
              <a:t>파이어베이스</a:t>
            </a:r>
            <a:r>
              <a:rPr lang="ko-KR" altLang="en-US" dirty="0"/>
              <a:t> 프로젝트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28576-6B3A-4B0D-BB0B-BA83453CEE4E}"/>
              </a:ext>
            </a:extLst>
          </p:cNvPr>
          <p:cNvSpPr txBox="1"/>
          <p:nvPr/>
        </p:nvSpPr>
        <p:spPr>
          <a:xfrm>
            <a:off x="6667501" y="1619250"/>
            <a:ext cx="512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dirty="0">
                <a:solidFill>
                  <a:srgbClr val="373737"/>
                </a:solidFill>
              </a:rPr>
              <a:t>프로젝트 이름을 자유롭게 정합니다</a:t>
            </a:r>
            <a:r>
              <a:rPr lang="en-US" altLang="ko-KR" sz="2400" dirty="0">
                <a:solidFill>
                  <a:srgbClr val="373737"/>
                </a:solidFill>
              </a:rPr>
              <a:t>.</a:t>
            </a:r>
            <a:endParaRPr lang="en-US" altLang="ko-KR" sz="2400" b="0" i="0" dirty="0">
              <a:solidFill>
                <a:srgbClr val="373737"/>
              </a:solidFill>
              <a:effectLst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BD8D55-0B4E-49E2-9585-0E796A72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9" y="1484524"/>
            <a:ext cx="6276976" cy="47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3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437BB7762AD7F479BF34A6E69D43109" ma:contentTypeVersion="10" ma:contentTypeDescription="새 문서를 만듭니다." ma:contentTypeScope="" ma:versionID="c7b241476446e6f5ab2c0616d4fd0edf">
  <xsd:schema xmlns:xsd="http://www.w3.org/2001/XMLSchema" xmlns:xs="http://www.w3.org/2001/XMLSchema" xmlns:p="http://schemas.microsoft.com/office/2006/metadata/properties" xmlns:ns3="7c8d6eac-8384-42c3-bab1-01d78b670c50" targetNamespace="http://schemas.microsoft.com/office/2006/metadata/properties" ma:root="true" ma:fieldsID="9bafdce2162d819af6a5c224aac9fd01" ns3:_="">
    <xsd:import namespace="7c8d6eac-8384-42c3-bab1-01d78b670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8d6eac-8384-42c3-bab1-01d78b670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EF03D7-D76E-4D0E-975E-9BB82B4103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8d6eac-8384-42c3-bab1-01d78b670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CB0D10-F6D8-4664-AB4E-42C74E9818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57FCAA2-17BD-4253-920D-89F815EAC1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823</Words>
  <Application>Microsoft Office PowerPoint</Application>
  <PresentationFormat>와이드스크린</PresentationFormat>
  <Paragraphs>151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Myriad Pro</vt:lpstr>
      <vt:lpstr>맑은 고딕</vt:lpstr>
      <vt:lpstr>Arial</vt:lpstr>
      <vt:lpstr>Office 테마</vt:lpstr>
      <vt:lpstr>파이어베이스 뷰어 소개 및 초기화 방법</vt:lpstr>
      <vt:lpstr>목차</vt:lpstr>
      <vt:lpstr>소개</vt:lpstr>
      <vt:lpstr>Android Studio 설치</vt:lpstr>
      <vt:lpstr>프로젝트 생성</vt:lpstr>
      <vt:lpstr>프로젝트 생성</vt:lpstr>
      <vt:lpstr>프로젝트 생성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파이어베이스 프로젝트 초기화</vt:lpstr>
      <vt:lpstr>설치법 – API 인증 키 발급</vt:lpstr>
      <vt:lpstr>설치법 – API 인증 키 발급</vt:lpstr>
      <vt:lpstr>설치법 – API 인증 키 발급</vt:lpstr>
      <vt:lpstr>설치법 – API 인증 키 발급</vt:lpstr>
      <vt:lpstr>설치법 – API 인증 키 발급</vt:lpstr>
      <vt:lpstr>설치법 – API 인증 키 발급</vt:lpstr>
      <vt:lpstr>리소스 추가</vt:lpstr>
      <vt:lpstr>리소스 추가</vt:lpstr>
      <vt:lpstr>리소스 추가</vt:lpstr>
      <vt:lpstr>리소스 추가</vt:lpstr>
      <vt:lpstr>리소스 추가</vt:lpstr>
      <vt:lpstr>리소스 추가</vt:lpstr>
      <vt:lpstr>액티비티 추가</vt:lpstr>
      <vt:lpstr>액티비티 추가</vt:lpstr>
      <vt:lpstr>Res/values/strings.xml 수정</vt:lpstr>
      <vt:lpstr>Manifests/AndroidManifest.xml 수정</vt:lpstr>
      <vt:lpstr>Res/layout/toolbar_main.xml 수정</vt:lpstr>
      <vt:lpstr>Res/layout/data_layout.xml 수정</vt:lpstr>
      <vt:lpstr>Res/layout/activity_main.xml 수정</vt:lpstr>
      <vt:lpstr>Res/layout/activity_viewer.xml 수정</vt:lpstr>
      <vt:lpstr>MainActivity.kt 수정</vt:lpstr>
      <vt:lpstr>ViewerActivity.kt 수정</vt:lpstr>
      <vt:lpstr>설치법 – 안드로이드 개발자 모드 허용</vt:lpstr>
      <vt:lpstr>설치법 – 안드로이드 개발자 모드 허용</vt:lpstr>
      <vt:lpstr>설치법 – 안드로이드 개발자 모드 허용</vt:lpstr>
      <vt:lpstr>설치법 – USB 디버깅 허용</vt:lpstr>
      <vt:lpstr>설치법 – USB 디버깅 허용</vt:lpstr>
      <vt:lpstr>설치법 – 빌드</vt:lpstr>
      <vt:lpstr>설치법 – 빌드</vt:lpstr>
      <vt:lpstr>설치법 – 빌드</vt:lpstr>
      <vt:lpstr>설치법 – 빌드</vt:lpstr>
      <vt:lpstr>설치법 – 빌드</vt:lpstr>
      <vt:lpstr>설치법 – 컴파일이 되지 않을 때</vt:lpstr>
      <vt:lpstr>사용법</vt:lpstr>
      <vt:lpstr>사용법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파이어베이스 뷰어 소개 및 초기화 방법</dc:title>
  <dc:creator>lee jiho</dc:creator>
  <cp:lastModifiedBy>leejiho</cp:lastModifiedBy>
  <cp:revision>1</cp:revision>
  <dcterms:created xsi:type="dcterms:W3CDTF">2020-07-06T08:01:28Z</dcterms:created>
  <dcterms:modified xsi:type="dcterms:W3CDTF">2020-07-29T02:28:11Z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0x0101002437BB7762AD7F479BF34A6E69D43109</vt:lpwstr>
  </property>
</Properties>
</file>